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37"/>
  </p:notesMasterIdLst>
  <p:sldIdLst>
    <p:sldId id="266" r:id="rId5"/>
    <p:sldId id="4231" r:id="rId6"/>
    <p:sldId id="4225" r:id="rId7"/>
    <p:sldId id="4228" r:id="rId8"/>
    <p:sldId id="4227" r:id="rId9"/>
    <p:sldId id="4230" r:id="rId10"/>
    <p:sldId id="4234" r:id="rId11"/>
    <p:sldId id="4238" r:id="rId12"/>
    <p:sldId id="4239" r:id="rId13"/>
    <p:sldId id="4232" r:id="rId14"/>
    <p:sldId id="4240" r:id="rId15"/>
    <p:sldId id="4223" r:id="rId16"/>
    <p:sldId id="4226" r:id="rId17"/>
    <p:sldId id="4233" r:id="rId18"/>
    <p:sldId id="4236" r:id="rId19"/>
    <p:sldId id="4237" r:id="rId20"/>
    <p:sldId id="4245" r:id="rId21"/>
    <p:sldId id="4243" r:id="rId22"/>
    <p:sldId id="4244" r:id="rId23"/>
    <p:sldId id="4246" r:id="rId24"/>
    <p:sldId id="4247" r:id="rId25"/>
    <p:sldId id="4249" r:id="rId26"/>
    <p:sldId id="4248" r:id="rId27"/>
    <p:sldId id="4241" r:id="rId28"/>
    <p:sldId id="4250" r:id="rId29"/>
    <p:sldId id="4242" r:id="rId30"/>
    <p:sldId id="4251" r:id="rId31"/>
    <p:sldId id="4252" r:id="rId32"/>
    <p:sldId id="4253" r:id="rId33"/>
    <p:sldId id="4254" r:id="rId34"/>
    <p:sldId id="4255" r:id="rId35"/>
    <p:sldId id="425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903BA1-EF23-464E-A0C2-5456CC449077}" v="772" dt="2022-05-03T22:02:37.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59" d="100"/>
          <a:sy n="59" d="100"/>
        </p:scale>
        <p:origin x="7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g Wu" userId="04a4d569-0e5a-4432-a3a6-45e90719a910" providerId="ADAL" clId="{B4903BA1-EF23-464E-A0C2-5456CC449077}"/>
    <pc:docChg chg="undo custSel addSld delSld modSld sldOrd delMainMaster modMainMaster">
      <pc:chgData name="Ning Wu" userId="04a4d569-0e5a-4432-a3a6-45e90719a910" providerId="ADAL" clId="{B4903BA1-EF23-464E-A0C2-5456CC449077}" dt="2022-05-03T22:02:37.544" v="7416"/>
      <pc:docMkLst>
        <pc:docMk/>
      </pc:docMkLst>
      <pc:sldChg chg="del">
        <pc:chgData name="Ning Wu" userId="04a4d569-0e5a-4432-a3a6-45e90719a910" providerId="ADAL" clId="{B4903BA1-EF23-464E-A0C2-5456CC449077}" dt="2022-04-28T14:19:11.996" v="2659" actId="47"/>
        <pc:sldMkLst>
          <pc:docMk/>
          <pc:sldMk cId="109857222" sldId="256"/>
        </pc:sldMkLst>
      </pc:sldChg>
      <pc:sldChg chg="addSp delSp modSp new del mod modClrScheme chgLayout">
        <pc:chgData name="Ning Wu" userId="04a4d569-0e5a-4432-a3a6-45e90719a910" providerId="ADAL" clId="{B4903BA1-EF23-464E-A0C2-5456CC449077}" dt="2022-04-28T14:22:34.124" v="2689" actId="47"/>
        <pc:sldMkLst>
          <pc:docMk/>
          <pc:sldMk cId="1329899850" sldId="257"/>
        </pc:sldMkLst>
        <pc:spChg chg="del">
          <ac:chgData name="Ning Wu" userId="04a4d569-0e5a-4432-a3a6-45e90719a910" providerId="ADAL" clId="{B4903BA1-EF23-464E-A0C2-5456CC449077}" dt="2022-02-14T18:31:41.443" v="1" actId="478"/>
          <ac:spMkLst>
            <pc:docMk/>
            <pc:sldMk cId="1329899850" sldId="257"/>
            <ac:spMk id="2" creationId="{A0C5E9C6-AD8D-4F9A-B5EF-C14A6E3A1A22}"/>
          </ac:spMkLst>
        </pc:spChg>
        <pc:spChg chg="add del mod ord">
          <ac:chgData name="Ning Wu" userId="04a4d569-0e5a-4432-a3a6-45e90719a910" providerId="ADAL" clId="{B4903BA1-EF23-464E-A0C2-5456CC449077}" dt="2022-04-28T14:20:14.807" v="2666" actId="700"/>
          <ac:spMkLst>
            <pc:docMk/>
            <pc:sldMk cId="1329899850" sldId="257"/>
            <ac:spMk id="2" creationId="{C9226933-2447-43F5-ABC0-CA045859B315}"/>
          </ac:spMkLst>
        </pc:spChg>
        <pc:spChg chg="add del mod ord">
          <ac:chgData name="Ning Wu" userId="04a4d569-0e5a-4432-a3a6-45e90719a910" providerId="ADAL" clId="{B4903BA1-EF23-464E-A0C2-5456CC449077}" dt="2022-04-28T14:20:14.807" v="2666" actId="700"/>
          <ac:spMkLst>
            <pc:docMk/>
            <pc:sldMk cId="1329899850" sldId="257"/>
            <ac:spMk id="3" creationId="{1B98D393-0C9F-4226-8D58-FD06F0E3F1C4}"/>
          </ac:spMkLst>
        </pc:spChg>
        <pc:spChg chg="del">
          <ac:chgData name="Ning Wu" userId="04a4d569-0e5a-4432-a3a6-45e90719a910" providerId="ADAL" clId="{B4903BA1-EF23-464E-A0C2-5456CC449077}" dt="2022-02-14T18:31:44.091" v="2" actId="478"/>
          <ac:spMkLst>
            <pc:docMk/>
            <pc:sldMk cId="1329899850" sldId="257"/>
            <ac:spMk id="3" creationId="{D3BBAF3B-8259-4D2F-AD69-5897C7DC1A28}"/>
          </ac:spMkLst>
        </pc:spChg>
        <pc:spChg chg="add mod">
          <ac:chgData name="Ning Wu" userId="04a4d569-0e5a-4432-a3a6-45e90719a910" providerId="ADAL" clId="{B4903BA1-EF23-464E-A0C2-5456CC449077}" dt="2022-03-04T15:09:26.250" v="1072" actId="20577"/>
          <ac:spMkLst>
            <pc:docMk/>
            <pc:sldMk cId="1329899850" sldId="257"/>
            <ac:spMk id="14" creationId="{9F40761B-DDCD-434B-AB97-FBEDA6D78E11}"/>
          </ac:spMkLst>
        </pc:spChg>
        <pc:spChg chg="add mod">
          <ac:chgData name="Ning Wu" userId="04a4d569-0e5a-4432-a3a6-45e90719a910" providerId="ADAL" clId="{B4903BA1-EF23-464E-A0C2-5456CC449077}" dt="2022-02-14T18:40:20.802" v="221" actId="1076"/>
          <ac:spMkLst>
            <pc:docMk/>
            <pc:sldMk cId="1329899850" sldId="257"/>
            <ac:spMk id="15" creationId="{A6D3FCD9-5B94-45C6-A706-F9CD246764F8}"/>
          </ac:spMkLst>
        </pc:spChg>
        <pc:spChg chg="add mod">
          <ac:chgData name="Ning Wu" userId="04a4d569-0e5a-4432-a3a6-45e90719a910" providerId="ADAL" clId="{B4903BA1-EF23-464E-A0C2-5456CC449077}" dt="2022-02-14T18:40:33.577" v="223" actId="1076"/>
          <ac:spMkLst>
            <pc:docMk/>
            <pc:sldMk cId="1329899850" sldId="257"/>
            <ac:spMk id="16" creationId="{91036592-760E-436C-81B6-7E044762CBD0}"/>
          </ac:spMkLst>
        </pc:spChg>
        <pc:spChg chg="add mod">
          <ac:chgData name="Ning Wu" userId="04a4d569-0e5a-4432-a3a6-45e90719a910" providerId="ADAL" clId="{B4903BA1-EF23-464E-A0C2-5456CC449077}" dt="2022-02-14T18:40:41.891" v="225" actId="1076"/>
          <ac:spMkLst>
            <pc:docMk/>
            <pc:sldMk cId="1329899850" sldId="257"/>
            <ac:spMk id="17" creationId="{FE9D1B3A-C833-4D86-99DF-431C3341F201}"/>
          </ac:spMkLst>
        </pc:spChg>
        <pc:spChg chg="add del mod">
          <ac:chgData name="Ning Wu" userId="04a4d569-0e5a-4432-a3a6-45e90719a910" providerId="ADAL" clId="{B4903BA1-EF23-464E-A0C2-5456CC449077}" dt="2022-02-14T18:46:23.488" v="288" actId="478"/>
          <ac:spMkLst>
            <pc:docMk/>
            <pc:sldMk cId="1329899850" sldId="257"/>
            <ac:spMk id="18" creationId="{F28F0F57-6D98-4436-8532-CA74139E67A8}"/>
          </ac:spMkLst>
        </pc:spChg>
        <pc:spChg chg="add del mod">
          <ac:chgData name="Ning Wu" userId="04a4d569-0e5a-4432-a3a6-45e90719a910" providerId="ADAL" clId="{B4903BA1-EF23-464E-A0C2-5456CC449077}" dt="2022-02-14T18:44:43.818" v="246" actId="478"/>
          <ac:spMkLst>
            <pc:docMk/>
            <pc:sldMk cId="1329899850" sldId="257"/>
            <ac:spMk id="19" creationId="{90AE5CA6-A91E-4E5D-94D0-450FE8BC14D9}"/>
          </ac:spMkLst>
        </pc:spChg>
        <pc:spChg chg="add del mod">
          <ac:chgData name="Ning Wu" userId="04a4d569-0e5a-4432-a3a6-45e90719a910" providerId="ADAL" clId="{B4903BA1-EF23-464E-A0C2-5456CC449077}" dt="2022-02-14T18:42:05.426" v="238" actId="478"/>
          <ac:spMkLst>
            <pc:docMk/>
            <pc:sldMk cId="1329899850" sldId="257"/>
            <ac:spMk id="20" creationId="{70ECD624-37D5-4388-AAF4-3F8B6F129615}"/>
          </ac:spMkLst>
        </pc:spChg>
        <pc:spChg chg="add mod ord">
          <ac:chgData name="Ning Wu" userId="04a4d569-0e5a-4432-a3a6-45e90719a910" providerId="ADAL" clId="{B4903BA1-EF23-464E-A0C2-5456CC449077}" dt="2022-02-14T18:46:32.016" v="289" actId="255"/>
          <ac:spMkLst>
            <pc:docMk/>
            <pc:sldMk cId="1329899850" sldId="257"/>
            <ac:spMk id="21" creationId="{8A14263A-6BF7-405A-BC40-82BFFF737F54}"/>
          </ac:spMkLst>
        </pc:spChg>
        <pc:spChg chg="add mod">
          <ac:chgData name="Ning Wu" userId="04a4d569-0e5a-4432-a3a6-45e90719a910" providerId="ADAL" clId="{B4903BA1-EF23-464E-A0C2-5456CC449077}" dt="2022-02-14T19:04:52.720" v="356" actId="1076"/>
          <ac:spMkLst>
            <pc:docMk/>
            <pc:sldMk cId="1329899850" sldId="257"/>
            <ac:spMk id="22" creationId="{8E5CB4BB-27BE-4305-8658-96A002AEC1E0}"/>
          </ac:spMkLst>
        </pc:spChg>
        <pc:spChg chg="add mod">
          <ac:chgData name="Ning Wu" userId="04a4d569-0e5a-4432-a3a6-45e90719a910" providerId="ADAL" clId="{B4903BA1-EF23-464E-A0C2-5456CC449077}" dt="2022-03-04T15:25:54.914" v="1078" actId="14100"/>
          <ac:spMkLst>
            <pc:docMk/>
            <pc:sldMk cId="1329899850" sldId="257"/>
            <ac:spMk id="23" creationId="{0080E109-B168-4E06-9DBD-80311694F50F}"/>
          </ac:spMkLst>
        </pc:spChg>
        <pc:spChg chg="add mod">
          <ac:chgData name="Ning Wu" userId="04a4d569-0e5a-4432-a3a6-45e90719a910" providerId="ADAL" clId="{B4903BA1-EF23-464E-A0C2-5456CC449077}" dt="2022-03-04T15:26:54.900" v="1084" actId="14100"/>
          <ac:spMkLst>
            <pc:docMk/>
            <pc:sldMk cId="1329899850" sldId="257"/>
            <ac:spMk id="24" creationId="{29E2F9B6-1254-449D-BA47-7CFA7FF29074}"/>
          </ac:spMkLst>
        </pc:spChg>
        <pc:spChg chg="add mod ord">
          <ac:chgData name="Ning Wu" userId="04a4d569-0e5a-4432-a3a6-45e90719a910" providerId="ADAL" clId="{B4903BA1-EF23-464E-A0C2-5456CC449077}" dt="2022-03-04T15:25:31.246" v="1077" actId="166"/>
          <ac:spMkLst>
            <pc:docMk/>
            <pc:sldMk cId="1329899850" sldId="257"/>
            <ac:spMk id="25" creationId="{E76905F2-37C5-453F-BE6E-A60E637A5B8A}"/>
          </ac:spMkLst>
        </pc:spChg>
        <pc:spChg chg="add mod">
          <ac:chgData name="Ning Wu" userId="04a4d569-0e5a-4432-a3a6-45e90719a910" providerId="ADAL" clId="{B4903BA1-EF23-464E-A0C2-5456CC449077}" dt="2022-02-14T19:04:49.929" v="355" actId="1076"/>
          <ac:spMkLst>
            <pc:docMk/>
            <pc:sldMk cId="1329899850" sldId="257"/>
            <ac:spMk id="26" creationId="{1D7EE693-7283-43E7-925A-20F08154C37A}"/>
          </ac:spMkLst>
        </pc:spChg>
        <pc:spChg chg="add mod">
          <ac:chgData name="Ning Wu" userId="04a4d569-0e5a-4432-a3a6-45e90719a910" providerId="ADAL" clId="{B4903BA1-EF23-464E-A0C2-5456CC449077}" dt="2022-03-04T15:25:57.694" v="1079" actId="14100"/>
          <ac:spMkLst>
            <pc:docMk/>
            <pc:sldMk cId="1329899850" sldId="257"/>
            <ac:spMk id="27" creationId="{DC459673-C745-4909-A829-84845BF739AB}"/>
          </ac:spMkLst>
        </pc:spChg>
        <pc:spChg chg="add mod">
          <ac:chgData name="Ning Wu" userId="04a4d569-0e5a-4432-a3a6-45e90719a910" providerId="ADAL" clId="{B4903BA1-EF23-464E-A0C2-5456CC449077}" dt="2022-02-14T19:11:05.020" v="375" actId="692"/>
          <ac:spMkLst>
            <pc:docMk/>
            <pc:sldMk cId="1329899850" sldId="257"/>
            <ac:spMk id="28" creationId="{AC9E269C-546E-479A-9BB2-87DB72F688A3}"/>
          </ac:spMkLst>
        </pc:spChg>
        <pc:cxnChg chg="add mod">
          <ac:chgData name="Ning Wu" userId="04a4d569-0e5a-4432-a3a6-45e90719a910" providerId="ADAL" clId="{B4903BA1-EF23-464E-A0C2-5456CC449077}" dt="2022-02-14T18:37:38.745" v="146" actId="692"/>
          <ac:cxnSpMkLst>
            <pc:docMk/>
            <pc:sldMk cId="1329899850" sldId="257"/>
            <ac:cxnSpMk id="5" creationId="{02B9B833-0F1F-41AE-B2DC-04FAF58F9BCF}"/>
          </ac:cxnSpMkLst>
        </pc:cxnChg>
        <pc:cxnChg chg="add mod">
          <ac:chgData name="Ning Wu" userId="04a4d569-0e5a-4432-a3a6-45e90719a910" providerId="ADAL" clId="{B4903BA1-EF23-464E-A0C2-5456CC449077}" dt="2022-02-14T18:37:38.745" v="146" actId="692"/>
          <ac:cxnSpMkLst>
            <pc:docMk/>
            <pc:sldMk cId="1329899850" sldId="257"/>
            <ac:cxnSpMk id="9" creationId="{01E132FD-3664-49B8-A25B-1D468DD2AA8A}"/>
          </ac:cxnSpMkLst>
        </pc:cxnChg>
      </pc:sldChg>
      <pc:sldChg chg="addSp delSp modSp new del mod">
        <pc:chgData name="Ning Wu" userId="04a4d569-0e5a-4432-a3a6-45e90719a910" providerId="ADAL" clId="{B4903BA1-EF23-464E-A0C2-5456CC449077}" dt="2022-04-29T22:21:18.618" v="3804" actId="47"/>
        <pc:sldMkLst>
          <pc:docMk/>
          <pc:sldMk cId="3363366637" sldId="258"/>
        </pc:sldMkLst>
        <pc:spChg chg="del">
          <ac:chgData name="Ning Wu" userId="04a4d569-0e5a-4432-a3a6-45e90719a910" providerId="ADAL" clId="{B4903BA1-EF23-464E-A0C2-5456CC449077}" dt="2022-02-15T16:41:10.988" v="378" actId="478"/>
          <ac:spMkLst>
            <pc:docMk/>
            <pc:sldMk cId="3363366637" sldId="258"/>
            <ac:spMk id="2" creationId="{CDE2D0EC-BC40-4DB1-8882-4BD41840C11F}"/>
          </ac:spMkLst>
        </pc:spChg>
        <pc:spChg chg="del">
          <ac:chgData name="Ning Wu" userId="04a4d569-0e5a-4432-a3a6-45e90719a910" providerId="ADAL" clId="{B4903BA1-EF23-464E-A0C2-5456CC449077}" dt="2022-02-15T16:41:08.477" v="377" actId="478"/>
          <ac:spMkLst>
            <pc:docMk/>
            <pc:sldMk cId="3363366637" sldId="258"/>
            <ac:spMk id="3" creationId="{3550EA96-4412-4B9E-828B-AD84D3B54DE9}"/>
          </ac:spMkLst>
        </pc:spChg>
        <pc:spChg chg="mod">
          <ac:chgData name="Ning Wu" userId="04a4d569-0e5a-4432-a3a6-45e90719a910" providerId="ADAL" clId="{B4903BA1-EF23-464E-A0C2-5456CC449077}" dt="2022-02-15T16:41:35.855" v="379"/>
          <ac:spMkLst>
            <pc:docMk/>
            <pc:sldMk cId="3363366637" sldId="258"/>
            <ac:spMk id="5" creationId="{88518EBD-C900-4035-B8DF-5B8F814166F7}"/>
          </ac:spMkLst>
        </pc:spChg>
        <pc:spChg chg="mod">
          <ac:chgData name="Ning Wu" userId="04a4d569-0e5a-4432-a3a6-45e90719a910" providerId="ADAL" clId="{B4903BA1-EF23-464E-A0C2-5456CC449077}" dt="2022-02-15T16:42:09.849" v="408" actId="207"/>
          <ac:spMkLst>
            <pc:docMk/>
            <pc:sldMk cId="3363366637" sldId="258"/>
            <ac:spMk id="6" creationId="{BDA67423-DCF1-4388-9EED-B9906FF2FA4D}"/>
          </ac:spMkLst>
        </pc:spChg>
        <pc:spChg chg="mod">
          <ac:chgData name="Ning Wu" userId="04a4d569-0e5a-4432-a3a6-45e90719a910" providerId="ADAL" clId="{B4903BA1-EF23-464E-A0C2-5456CC449077}" dt="2022-02-15T16:41:35.855" v="379"/>
          <ac:spMkLst>
            <pc:docMk/>
            <pc:sldMk cId="3363366637" sldId="258"/>
            <ac:spMk id="7" creationId="{AF4E0661-8B7F-45FA-9343-A7B2168AFCC9}"/>
          </ac:spMkLst>
        </pc:spChg>
        <pc:spChg chg="mod">
          <ac:chgData name="Ning Wu" userId="04a4d569-0e5a-4432-a3a6-45e90719a910" providerId="ADAL" clId="{B4903BA1-EF23-464E-A0C2-5456CC449077}" dt="2022-02-15T16:41:35.855" v="379"/>
          <ac:spMkLst>
            <pc:docMk/>
            <pc:sldMk cId="3363366637" sldId="258"/>
            <ac:spMk id="9" creationId="{CAA7B5C2-DB8A-4173-B705-C21E8FD3F7E5}"/>
          </ac:spMkLst>
        </pc:spChg>
        <pc:spChg chg="mod ord">
          <ac:chgData name="Ning Wu" userId="04a4d569-0e5a-4432-a3a6-45e90719a910" providerId="ADAL" clId="{B4903BA1-EF23-464E-A0C2-5456CC449077}" dt="2022-02-15T16:42:54.445" v="432" actId="166"/>
          <ac:spMkLst>
            <pc:docMk/>
            <pc:sldMk cId="3363366637" sldId="258"/>
            <ac:spMk id="10" creationId="{0C2A4EE8-C06E-411E-AA66-F3DEFBFC075F}"/>
          </ac:spMkLst>
        </pc:spChg>
        <pc:spChg chg="mod">
          <ac:chgData name="Ning Wu" userId="04a4d569-0e5a-4432-a3a6-45e90719a910" providerId="ADAL" clId="{B4903BA1-EF23-464E-A0C2-5456CC449077}" dt="2022-02-15T16:41:35.855" v="379"/>
          <ac:spMkLst>
            <pc:docMk/>
            <pc:sldMk cId="3363366637" sldId="258"/>
            <ac:spMk id="11" creationId="{8337A0C3-846F-4D30-8CE5-AA04165CFD8E}"/>
          </ac:spMkLst>
        </pc:spChg>
        <pc:spChg chg="mod">
          <ac:chgData name="Ning Wu" userId="04a4d569-0e5a-4432-a3a6-45e90719a910" providerId="ADAL" clId="{B4903BA1-EF23-464E-A0C2-5456CC449077}" dt="2022-02-15T16:42:25.594" v="412"/>
          <ac:spMkLst>
            <pc:docMk/>
            <pc:sldMk cId="3363366637" sldId="258"/>
            <ac:spMk id="13" creationId="{EB6C1A0A-A8C5-4FBE-9E9F-AB579E349BDC}"/>
          </ac:spMkLst>
        </pc:spChg>
        <pc:spChg chg="mod">
          <ac:chgData name="Ning Wu" userId="04a4d569-0e5a-4432-a3a6-45e90719a910" providerId="ADAL" clId="{B4903BA1-EF23-464E-A0C2-5456CC449077}" dt="2022-02-15T16:42:35.460" v="430" actId="20577"/>
          <ac:spMkLst>
            <pc:docMk/>
            <pc:sldMk cId="3363366637" sldId="258"/>
            <ac:spMk id="14" creationId="{FC38A782-9194-4C42-B443-ACD8FA021B85}"/>
          </ac:spMkLst>
        </pc:spChg>
        <pc:spChg chg="mod">
          <ac:chgData name="Ning Wu" userId="04a4d569-0e5a-4432-a3a6-45e90719a910" providerId="ADAL" clId="{B4903BA1-EF23-464E-A0C2-5456CC449077}" dt="2022-02-15T16:42:25.594" v="412"/>
          <ac:spMkLst>
            <pc:docMk/>
            <pc:sldMk cId="3363366637" sldId="258"/>
            <ac:spMk id="15" creationId="{787D5E63-D687-4E3C-BF02-15FAD7B6FF8E}"/>
          </ac:spMkLst>
        </pc:spChg>
        <pc:grpChg chg="add del mod ord">
          <ac:chgData name="Ning Wu" userId="04a4d569-0e5a-4432-a3a6-45e90719a910" providerId="ADAL" clId="{B4903BA1-EF23-464E-A0C2-5456CC449077}" dt="2022-04-29T19:52:06.013" v="3550" actId="478"/>
          <ac:grpSpMkLst>
            <pc:docMk/>
            <pc:sldMk cId="3363366637" sldId="258"/>
            <ac:grpSpMk id="4" creationId="{E852DCFB-89FB-4F0F-85EA-175450C4B501}"/>
          </ac:grpSpMkLst>
        </pc:grpChg>
        <pc:grpChg chg="add del mod">
          <ac:chgData name="Ning Wu" userId="04a4d569-0e5a-4432-a3a6-45e90719a910" providerId="ADAL" clId="{B4903BA1-EF23-464E-A0C2-5456CC449077}" dt="2022-04-29T19:52:06.013" v="3550" actId="478"/>
          <ac:grpSpMkLst>
            <pc:docMk/>
            <pc:sldMk cId="3363366637" sldId="258"/>
            <ac:grpSpMk id="8" creationId="{C00CCB25-03C9-47AE-84EC-9F1477CFEB03}"/>
          </ac:grpSpMkLst>
        </pc:grpChg>
        <pc:grpChg chg="add del mod ord">
          <ac:chgData name="Ning Wu" userId="04a4d569-0e5a-4432-a3a6-45e90719a910" providerId="ADAL" clId="{B4903BA1-EF23-464E-A0C2-5456CC449077}" dt="2022-04-29T19:52:06.013" v="3550" actId="478"/>
          <ac:grpSpMkLst>
            <pc:docMk/>
            <pc:sldMk cId="3363366637" sldId="258"/>
            <ac:grpSpMk id="12" creationId="{C9A07524-B580-4DB4-A808-F16E0BEA3563}"/>
          </ac:grpSpMkLst>
        </pc:grpChg>
      </pc:sldChg>
      <pc:sldChg chg="addSp delSp modSp new del mod modClrScheme chgLayout">
        <pc:chgData name="Ning Wu" userId="04a4d569-0e5a-4432-a3a6-45e90719a910" providerId="ADAL" clId="{B4903BA1-EF23-464E-A0C2-5456CC449077}" dt="2022-04-29T22:20:31.249" v="3779" actId="47"/>
        <pc:sldMkLst>
          <pc:docMk/>
          <pc:sldMk cId="2045762789" sldId="259"/>
        </pc:sldMkLst>
        <pc:spChg chg="del">
          <ac:chgData name="Ning Wu" userId="04a4d569-0e5a-4432-a3a6-45e90719a910" providerId="ADAL" clId="{B4903BA1-EF23-464E-A0C2-5456CC449077}" dt="2022-02-17T20:46:37.427" v="439" actId="478"/>
          <ac:spMkLst>
            <pc:docMk/>
            <pc:sldMk cId="2045762789" sldId="259"/>
            <ac:spMk id="2" creationId="{21D842F6-385B-4719-ACA2-BC15D7A79216}"/>
          </ac:spMkLst>
        </pc:spChg>
        <pc:spChg chg="add mod">
          <ac:chgData name="Ning Wu" userId="04a4d569-0e5a-4432-a3a6-45e90719a910" providerId="ADAL" clId="{B4903BA1-EF23-464E-A0C2-5456CC449077}" dt="2022-04-29T21:02:12.083" v="3676" actId="20577"/>
          <ac:spMkLst>
            <pc:docMk/>
            <pc:sldMk cId="2045762789" sldId="259"/>
            <ac:spMk id="2" creationId="{49E45DBC-EAD7-4F51-894F-831C86A6877B}"/>
          </ac:spMkLst>
        </pc:spChg>
        <pc:spChg chg="del">
          <ac:chgData name="Ning Wu" userId="04a4d569-0e5a-4432-a3a6-45e90719a910" providerId="ADAL" clId="{B4903BA1-EF23-464E-A0C2-5456CC449077}" dt="2022-02-17T20:46:34.754" v="438" actId="478"/>
          <ac:spMkLst>
            <pc:docMk/>
            <pc:sldMk cId="2045762789" sldId="259"/>
            <ac:spMk id="3" creationId="{999BB5CA-3245-4D4B-A4DD-82E39E85E524}"/>
          </ac:spMkLst>
        </pc:spChg>
        <pc:spChg chg="add del mod">
          <ac:chgData name="Ning Wu" userId="04a4d569-0e5a-4432-a3a6-45e90719a910" providerId="ADAL" clId="{B4903BA1-EF23-464E-A0C2-5456CC449077}" dt="2022-04-29T18:52:17.789" v="3506" actId="21"/>
          <ac:spMkLst>
            <pc:docMk/>
            <pc:sldMk cId="2045762789" sldId="259"/>
            <ac:spMk id="4" creationId="{E252E5B7-F042-4055-B567-72D07A6B7FC1}"/>
          </ac:spMkLst>
        </pc:spChg>
        <pc:spChg chg="add del mod">
          <ac:chgData name="Ning Wu" userId="04a4d569-0e5a-4432-a3a6-45e90719a910" providerId="ADAL" clId="{B4903BA1-EF23-464E-A0C2-5456CC449077}" dt="2022-04-29T18:52:17.789" v="3506" actId="21"/>
          <ac:spMkLst>
            <pc:docMk/>
            <pc:sldMk cId="2045762789" sldId="259"/>
            <ac:spMk id="5" creationId="{08C849F3-0C62-4871-849D-94DB9130FA7A}"/>
          </ac:spMkLst>
        </pc:spChg>
        <pc:spChg chg="add del mod">
          <ac:chgData name="Ning Wu" userId="04a4d569-0e5a-4432-a3a6-45e90719a910" providerId="ADAL" clId="{B4903BA1-EF23-464E-A0C2-5456CC449077}" dt="2022-02-18T19:03:39.316" v="628" actId="478"/>
          <ac:spMkLst>
            <pc:docMk/>
            <pc:sldMk cId="2045762789" sldId="259"/>
            <ac:spMk id="6" creationId="{41F83F60-F408-4494-8CE5-C358F1AAEA42}"/>
          </ac:spMkLst>
        </pc:spChg>
        <pc:spChg chg="add del mod">
          <ac:chgData name="Ning Wu" userId="04a4d569-0e5a-4432-a3a6-45e90719a910" providerId="ADAL" clId="{B4903BA1-EF23-464E-A0C2-5456CC449077}" dt="2022-04-29T18:52:17.789" v="3506" actId="21"/>
          <ac:spMkLst>
            <pc:docMk/>
            <pc:sldMk cId="2045762789" sldId="259"/>
            <ac:spMk id="6" creationId="{817F39C7-E667-4419-A571-4A5DE6691827}"/>
          </ac:spMkLst>
        </pc:spChg>
        <pc:spChg chg="add del mod">
          <ac:chgData name="Ning Wu" userId="04a4d569-0e5a-4432-a3a6-45e90719a910" providerId="ADAL" clId="{B4903BA1-EF23-464E-A0C2-5456CC449077}" dt="2022-04-29T18:52:17.789" v="3506" actId="21"/>
          <ac:spMkLst>
            <pc:docMk/>
            <pc:sldMk cId="2045762789" sldId="259"/>
            <ac:spMk id="11" creationId="{B8985630-B78A-46E0-AD9F-7242113356CC}"/>
          </ac:spMkLst>
        </pc:spChg>
        <pc:spChg chg="add del mod">
          <ac:chgData name="Ning Wu" userId="04a4d569-0e5a-4432-a3a6-45e90719a910" providerId="ADAL" clId="{B4903BA1-EF23-464E-A0C2-5456CC449077}" dt="2022-04-29T18:52:17.789" v="3506" actId="21"/>
          <ac:spMkLst>
            <pc:docMk/>
            <pc:sldMk cId="2045762789" sldId="259"/>
            <ac:spMk id="18" creationId="{90410C5E-7C46-4E9D-B2C1-D32CBEB3932B}"/>
          </ac:spMkLst>
        </pc:spChg>
        <pc:spChg chg="add del mod">
          <ac:chgData name="Ning Wu" userId="04a4d569-0e5a-4432-a3a6-45e90719a910" providerId="ADAL" clId="{B4903BA1-EF23-464E-A0C2-5456CC449077}" dt="2022-04-29T18:52:17.789" v="3506" actId="21"/>
          <ac:spMkLst>
            <pc:docMk/>
            <pc:sldMk cId="2045762789" sldId="259"/>
            <ac:spMk id="24" creationId="{60FE5E32-DA47-46AA-809D-77E3B7E108E1}"/>
          </ac:spMkLst>
        </pc:spChg>
        <pc:spChg chg="add del mod">
          <ac:chgData name="Ning Wu" userId="04a4d569-0e5a-4432-a3a6-45e90719a910" providerId="ADAL" clId="{B4903BA1-EF23-464E-A0C2-5456CC449077}" dt="2022-04-29T18:52:17.789" v="3506" actId="21"/>
          <ac:spMkLst>
            <pc:docMk/>
            <pc:sldMk cId="2045762789" sldId="259"/>
            <ac:spMk id="25" creationId="{A6018C74-1CF0-402C-B65F-28A6BDBEB58F}"/>
          </ac:spMkLst>
        </pc:spChg>
        <pc:spChg chg="add del mod">
          <ac:chgData name="Ning Wu" userId="04a4d569-0e5a-4432-a3a6-45e90719a910" providerId="ADAL" clId="{B4903BA1-EF23-464E-A0C2-5456CC449077}" dt="2022-04-29T18:52:17.789" v="3506" actId="21"/>
          <ac:spMkLst>
            <pc:docMk/>
            <pc:sldMk cId="2045762789" sldId="259"/>
            <ac:spMk id="27" creationId="{6FB60C6E-B3BB-43A4-95E6-F32F90AE5250}"/>
          </ac:spMkLst>
        </pc:spChg>
        <pc:spChg chg="add del mod">
          <ac:chgData name="Ning Wu" userId="04a4d569-0e5a-4432-a3a6-45e90719a910" providerId="ADAL" clId="{B4903BA1-EF23-464E-A0C2-5456CC449077}" dt="2022-04-29T18:52:17.789" v="3506" actId="21"/>
          <ac:spMkLst>
            <pc:docMk/>
            <pc:sldMk cId="2045762789" sldId="259"/>
            <ac:spMk id="34" creationId="{24CB21E7-64BB-4C38-AF3D-80B9709D9C98}"/>
          </ac:spMkLst>
        </pc:spChg>
        <pc:spChg chg="add del mod">
          <ac:chgData name="Ning Wu" userId="04a4d569-0e5a-4432-a3a6-45e90719a910" providerId="ADAL" clId="{B4903BA1-EF23-464E-A0C2-5456CC449077}" dt="2022-04-29T18:52:17.789" v="3506" actId="21"/>
          <ac:spMkLst>
            <pc:docMk/>
            <pc:sldMk cId="2045762789" sldId="259"/>
            <ac:spMk id="35" creationId="{5C240B7D-DD0F-4FF7-9A8D-4E33861FFAB8}"/>
          </ac:spMkLst>
        </pc:spChg>
        <pc:spChg chg="add del mod">
          <ac:chgData name="Ning Wu" userId="04a4d569-0e5a-4432-a3a6-45e90719a910" providerId="ADAL" clId="{B4903BA1-EF23-464E-A0C2-5456CC449077}" dt="2022-04-29T18:52:17.789" v="3506" actId="21"/>
          <ac:spMkLst>
            <pc:docMk/>
            <pc:sldMk cId="2045762789" sldId="259"/>
            <ac:spMk id="38" creationId="{F120465A-8796-41AE-915B-A8553E26D99B}"/>
          </ac:spMkLst>
        </pc:spChg>
        <pc:spChg chg="add del mod">
          <ac:chgData name="Ning Wu" userId="04a4d569-0e5a-4432-a3a6-45e90719a910" providerId="ADAL" clId="{B4903BA1-EF23-464E-A0C2-5456CC449077}" dt="2022-04-29T18:52:17.789" v="3506" actId="21"/>
          <ac:spMkLst>
            <pc:docMk/>
            <pc:sldMk cId="2045762789" sldId="259"/>
            <ac:spMk id="39" creationId="{7F4B716D-3C1F-44CE-B413-4EC1374E958A}"/>
          </ac:spMkLst>
        </pc:spChg>
        <pc:spChg chg="add del mod">
          <ac:chgData name="Ning Wu" userId="04a4d569-0e5a-4432-a3a6-45e90719a910" providerId="ADAL" clId="{B4903BA1-EF23-464E-A0C2-5456CC449077}" dt="2022-04-29T18:52:17.789" v="3506" actId="21"/>
          <ac:spMkLst>
            <pc:docMk/>
            <pc:sldMk cId="2045762789" sldId="259"/>
            <ac:spMk id="40" creationId="{D3C593FC-7184-4B71-9143-AAF135D5DC0D}"/>
          </ac:spMkLst>
        </pc:spChg>
        <pc:spChg chg="add del mod">
          <ac:chgData name="Ning Wu" userId="04a4d569-0e5a-4432-a3a6-45e90719a910" providerId="ADAL" clId="{B4903BA1-EF23-464E-A0C2-5456CC449077}" dt="2022-04-29T18:52:17.789" v="3506" actId="21"/>
          <ac:spMkLst>
            <pc:docMk/>
            <pc:sldMk cId="2045762789" sldId="259"/>
            <ac:spMk id="47" creationId="{166F682F-A611-4A91-9CD6-45967D6FFCDF}"/>
          </ac:spMkLst>
        </pc:spChg>
        <pc:spChg chg="add del mod">
          <ac:chgData name="Ning Wu" userId="04a4d569-0e5a-4432-a3a6-45e90719a910" providerId="ADAL" clId="{B4903BA1-EF23-464E-A0C2-5456CC449077}" dt="2022-04-29T18:52:17.789" v="3506" actId="21"/>
          <ac:spMkLst>
            <pc:docMk/>
            <pc:sldMk cId="2045762789" sldId="259"/>
            <ac:spMk id="48" creationId="{4EFE75A8-6375-4DE1-971E-E40744573EFD}"/>
          </ac:spMkLst>
        </pc:spChg>
        <pc:picChg chg="add mod">
          <ac:chgData name="Ning Wu" userId="04a4d569-0e5a-4432-a3a6-45e90719a910" providerId="ADAL" clId="{B4903BA1-EF23-464E-A0C2-5456CC449077}" dt="2022-04-29T19:51:09.947" v="3526" actId="1076"/>
          <ac:picMkLst>
            <pc:docMk/>
            <pc:sldMk cId="2045762789" sldId="259"/>
            <ac:picMk id="7" creationId="{115CC4DE-F309-46EA-8D70-4E62E5CC6C6E}"/>
          </ac:picMkLst>
        </pc:picChg>
        <pc:cxnChg chg="add del mod">
          <ac:chgData name="Ning Wu" userId="04a4d569-0e5a-4432-a3a6-45e90719a910" providerId="ADAL" clId="{B4903BA1-EF23-464E-A0C2-5456CC449077}" dt="2022-04-29T18:52:17.789" v="3506" actId="21"/>
          <ac:cxnSpMkLst>
            <pc:docMk/>
            <pc:sldMk cId="2045762789" sldId="259"/>
            <ac:cxnSpMk id="3" creationId="{6129BA2D-B9F9-4E4A-B9C0-3A402787AC3A}"/>
          </ac:cxnSpMkLst>
        </pc:cxnChg>
        <pc:cxnChg chg="add del mod">
          <ac:chgData name="Ning Wu" userId="04a4d569-0e5a-4432-a3a6-45e90719a910" providerId="ADAL" clId="{B4903BA1-EF23-464E-A0C2-5456CC449077}" dt="2022-02-18T19:09:22.650" v="935" actId="478"/>
          <ac:cxnSpMkLst>
            <pc:docMk/>
            <pc:sldMk cId="2045762789" sldId="259"/>
            <ac:cxnSpMk id="8" creationId="{D312B1EB-954E-42DE-AB82-BCF03341C7C1}"/>
          </ac:cxnSpMkLst>
        </pc:cxnChg>
        <pc:cxnChg chg="add del mod">
          <ac:chgData name="Ning Wu" userId="04a4d569-0e5a-4432-a3a6-45e90719a910" providerId="ADAL" clId="{B4903BA1-EF23-464E-A0C2-5456CC449077}" dt="2022-04-29T18:52:17.789" v="3506" actId="21"/>
          <ac:cxnSpMkLst>
            <pc:docMk/>
            <pc:sldMk cId="2045762789" sldId="259"/>
            <ac:cxnSpMk id="10" creationId="{7952D7E6-E251-41E0-A344-D5C5BBBD5A94}"/>
          </ac:cxnSpMkLst>
        </pc:cxnChg>
        <pc:cxnChg chg="add del mod">
          <ac:chgData name="Ning Wu" userId="04a4d569-0e5a-4432-a3a6-45e90719a910" providerId="ADAL" clId="{B4903BA1-EF23-464E-A0C2-5456CC449077}" dt="2022-04-29T18:52:17.789" v="3506" actId="21"/>
          <ac:cxnSpMkLst>
            <pc:docMk/>
            <pc:sldMk cId="2045762789" sldId="259"/>
            <ac:cxnSpMk id="12" creationId="{F88A9062-B9B8-4C92-87F3-E6A8439707AD}"/>
          </ac:cxnSpMkLst>
        </pc:cxnChg>
        <pc:cxnChg chg="add del mod">
          <ac:chgData name="Ning Wu" userId="04a4d569-0e5a-4432-a3a6-45e90719a910" providerId="ADAL" clId="{B4903BA1-EF23-464E-A0C2-5456CC449077}" dt="2022-02-18T19:04:23.098" v="686" actId="478"/>
          <ac:cxnSpMkLst>
            <pc:docMk/>
            <pc:sldMk cId="2045762789" sldId="259"/>
            <ac:cxnSpMk id="20" creationId="{72FC6A96-5734-4C9A-8119-6B1F5630B88A}"/>
          </ac:cxnSpMkLst>
        </pc:cxnChg>
        <pc:cxnChg chg="add del mod">
          <ac:chgData name="Ning Wu" userId="04a4d569-0e5a-4432-a3a6-45e90719a910" providerId="ADAL" clId="{B4903BA1-EF23-464E-A0C2-5456CC449077}" dt="2022-04-29T18:52:17.789" v="3506" actId="21"/>
          <ac:cxnSpMkLst>
            <pc:docMk/>
            <pc:sldMk cId="2045762789" sldId="259"/>
            <ac:cxnSpMk id="21" creationId="{E8D0DE05-3ED0-43EA-8AAD-1F4A055D6FE5}"/>
          </ac:cxnSpMkLst>
        </pc:cxnChg>
        <pc:cxnChg chg="add del mod">
          <ac:chgData name="Ning Wu" userId="04a4d569-0e5a-4432-a3a6-45e90719a910" providerId="ADAL" clId="{B4903BA1-EF23-464E-A0C2-5456CC449077}" dt="2022-04-29T18:52:17.789" v="3506" actId="21"/>
          <ac:cxnSpMkLst>
            <pc:docMk/>
            <pc:sldMk cId="2045762789" sldId="259"/>
            <ac:cxnSpMk id="26" creationId="{61B61B54-D055-4937-B060-D4344F9994B9}"/>
          </ac:cxnSpMkLst>
        </pc:cxnChg>
        <pc:cxnChg chg="add del mod">
          <ac:chgData name="Ning Wu" userId="04a4d569-0e5a-4432-a3a6-45e90719a910" providerId="ADAL" clId="{B4903BA1-EF23-464E-A0C2-5456CC449077}" dt="2022-04-29T18:52:17.789" v="3506" actId="21"/>
          <ac:cxnSpMkLst>
            <pc:docMk/>
            <pc:sldMk cId="2045762789" sldId="259"/>
            <ac:cxnSpMk id="41" creationId="{B5441524-99BE-4D7F-A503-66E9DE610287}"/>
          </ac:cxnSpMkLst>
        </pc:cxnChg>
        <pc:cxnChg chg="add del mod">
          <ac:chgData name="Ning Wu" userId="04a4d569-0e5a-4432-a3a6-45e90719a910" providerId="ADAL" clId="{B4903BA1-EF23-464E-A0C2-5456CC449077}" dt="2022-04-29T18:52:17.789" v="3506" actId="21"/>
          <ac:cxnSpMkLst>
            <pc:docMk/>
            <pc:sldMk cId="2045762789" sldId="259"/>
            <ac:cxnSpMk id="44" creationId="{DF7EA252-4657-4CAC-8B8F-E066F2219124}"/>
          </ac:cxnSpMkLst>
        </pc:cxnChg>
        <pc:cxnChg chg="add del mod">
          <ac:chgData name="Ning Wu" userId="04a4d569-0e5a-4432-a3a6-45e90719a910" providerId="ADAL" clId="{B4903BA1-EF23-464E-A0C2-5456CC449077}" dt="2022-04-29T18:52:17.789" v="3506" actId="21"/>
          <ac:cxnSpMkLst>
            <pc:docMk/>
            <pc:sldMk cId="2045762789" sldId="259"/>
            <ac:cxnSpMk id="50" creationId="{7CBB86A2-524F-4152-9C04-8F63B527613B}"/>
          </ac:cxnSpMkLst>
        </pc:cxnChg>
      </pc:sldChg>
      <pc:sldChg chg="addSp delSp modSp new add del mod ord">
        <pc:chgData name="Ning Wu" userId="04a4d569-0e5a-4432-a3a6-45e90719a910" providerId="ADAL" clId="{B4903BA1-EF23-464E-A0C2-5456CC449077}" dt="2022-04-29T20:34:05.087" v="3609" actId="47"/>
        <pc:sldMkLst>
          <pc:docMk/>
          <pc:sldMk cId="1814443361" sldId="260"/>
        </pc:sldMkLst>
        <pc:spChg chg="del">
          <ac:chgData name="Ning Wu" userId="04a4d569-0e5a-4432-a3a6-45e90719a910" providerId="ADAL" clId="{B4903BA1-EF23-464E-A0C2-5456CC449077}" dt="2022-02-24T15:44:43.925" v="942" actId="478"/>
          <ac:spMkLst>
            <pc:docMk/>
            <pc:sldMk cId="1814443361" sldId="260"/>
            <ac:spMk id="2" creationId="{20F6980A-6071-445D-8901-01685A8583A5}"/>
          </ac:spMkLst>
        </pc:spChg>
        <pc:spChg chg="del">
          <ac:chgData name="Ning Wu" userId="04a4d569-0e5a-4432-a3a6-45e90719a910" providerId="ADAL" clId="{B4903BA1-EF23-464E-A0C2-5456CC449077}" dt="2022-02-24T15:44:39.860" v="941" actId="478"/>
          <ac:spMkLst>
            <pc:docMk/>
            <pc:sldMk cId="1814443361" sldId="260"/>
            <ac:spMk id="3" creationId="{38E5F296-4305-46A1-8DE8-A0C6C4EEB5FB}"/>
          </ac:spMkLst>
        </pc:spChg>
        <pc:spChg chg="add del mod">
          <ac:chgData name="Ning Wu" userId="04a4d569-0e5a-4432-a3a6-45e90719a910" providerId="ADAL" clId="{B4903BA1-EF23-464E-A0C2-5456CC449077}" dt="2022-03-04T22:34:18.090" v="1262" actId="478"/>
          <ac:spMkLst>
            <pc:docMk/>
            <pc:sldMk cId="1814443361" sldId="260"/>
            <ac:spMk id="4" creationId="{BFC3EAC4-0146-427E-9D2A-A01E35FEEA2E}"/>
          </ac:spMkLst>
        </pc:spChg>
        <pc:spChg chg="add del mod">
          <ac:chgData name="Ning Wu" userId="04a4d569-0e5a-4432-a3a6-45e90719a910" providerId="ADAL" clId="{B4903BA1-EF23-464E-A0C2-5456CC449077}" dt="2022-03-04T22:34:08.373" v="1261" actId="478"/>
          <ac:spMkLst>
            <pc:docMk/>
            <pc:sldMk cId="1814443361" sldId="260"/>
            <ac:spMk id="5" creationId="{A015748F-BA7C-410B-96BA-4EB995F90AD1}"/>
          </ac:spMkLst>
        </pc:spChg>
        <pc:spChg chg="add del mod">
          <ac:chgData name="Ning Wu" userId="04a4d569-0e5a-4432-a3a6-45e90719a910" providerId="ADAL" clId="{B4903BA1-EF23-464E-A0C2-5456CC449077}" dt="2022-04-29T20:32:56.162" v="3579" actId="21"/>
          <ac:spMkLst>
            <pc:docMk/>
            <pc:sldMk cId="1814443361" sldId="260"/>
            <ac:spMk id="6" creationId="{0A1E6023-4A81-4287-B957-E8C02B993A02}"/>
          </ac:spMkLst>
        </pc:spChg>
        <pc:spChg chg="add del mod">
          <ac:chgData name="Ning Wu" userId="04a4d569-0e5a-4432-a3a6-45e90719a910" providerId="ADAL" clId="{B4903BA1-EF23-464E-A0C2-5456CC449077}" dt="2022-04-29T20:32:56.162" v="3579" actId="21"/>
          <ac:spMkLst>
            <pc:docMk/>
            <pc:sldMk cId="1814443361" sldId="260"/>
            <ac:spMk id="7" creationId="{C650AD8C-1BD1-4FE1-89A7-EA98BA06C826}"/>
          </ac:spMkLst>
        </pc:spChg>
        <pc:spChg chg="add del mod">
          <ac:chgData name="Ning Wu" userId="04a4d569-0e5a-4432-a3a6-45e90719a910" providerId="ADAL" clId="{B4903BA1-EF23-464E-A0C2-5456CC449077}" dt="2022-04-29T20:32:56.162" v="3579" actId="21"/>
          <ac:spMkLst>
            <pc:docMk/>
            <pc:sldMk cId="1814443361" sldId="260"/>
            <ac:spMk id="8" creationId="{279BB93A-E9FF-4892-AD81-3ACB14F04619}"/>
          </ac:spMkLst>
        </pc:spChg>
        <pc:spChg chg="add del mod">
          <ac:chgData name="Ning Wu" userId="04a4d569-0e5a-4432-a3a6-45e90719a910" providerId="ADAL" clId="{B4903BA1-EF23-464E-A0C2-5456CC449077}" dt="2022-03-04T22:35:29.072" v="1274" actId="478"/>
          <ac:spMkLst>
            <pc:docMk/>
            <pc:sldMk cId="1814443361" sldId="260"/>
            <ac:spMk id="11" creationId="{0B0D0471-2BD6-4700-8549-D7552977EFDD}"/>
          </ac:spMkLst>
        </pc:spChg>
        <pc:spChg chg="add del mod">
          <ac:chgData name="Ning Wu" userId="04a4d569-0e5a-4432-a3a6-45e90719a910" providerId="ADAL" clId="{B4903BA1-EF23-464E-A0C2-5456CC449077}" dt="2022-04-29T20:32:56.162" v="3579" actId="21"/>
          <ac:spMkLst>
            <pc:docMk/>
            <pc:sldMk cId="1814443361" sldId="260"/>
            <ac:spMk id="14" creationId="{33AB8076-F34A-419D-9F90-690B790B61E7}"/>
          </ac:spMkLst>
        </pc:spChg>
        <pc:spChg chg="add del mod">
          <ac:chgData name="Ning Wu" userId="04a4d569-0e5a-4432-a3a6-45e90719a910" providerId="ADAL" clId="{B4903BA1-EF23-464E-A0C2-5456CC449077}" dt="2022-04-29T20:32:56.162" v="3579" actId="21"/>
          <ac:spMkLst>
            <pc:docMk/>
            <pc:sldMk cId="1814443361" sldId="260"/>
            <ac:spMk id="19" creationId="{EC76DED8-F8B1-41DC-BCC3-CDDD7A861175}"/>
          </ac:spMkLst>
        </pc:spChg>
        <pc:spChg chg="add del mod">
          <ac:chgData name="Ning Wu" userId="04a4d569-0e5a-4432-a3a6-45e90719a910" providerId="ADAL" clId="{B4903BA1-EF23-464E-A0C2-5456CC449077}" dt="2022-04-29T20:32:56.162" v="3579" actId="21"/>
          <ac:spMkLst>
            <pc:docMk/>
            <pc:sldMk cId="1814443361" sldId="260"/>
            <ac:spMk id="20" creationId="{76506316-98ED-4C58-8BC8-758AF4AEDA8F}"/>
          </ac:spMkLst>
        </pc:spChg>
        <pc:spChg chg="add del mod">
          <ac:chgData name="Ning Wu" userId="04a4d569-0e5a-4432-a3a6-45e90719a910" providerId="ADAL" clId="{B4903BA1-EF23-464E-A0C2-5456CC449077}" dt="2022-04-29T20:32:56.162" v="3579" actId="21"/>
          <ac:spMkLst>
            <pc:docMk/>
            <pc:sldMk cId="1814443361" sldId="260"/>
            <ac:spMk id="21" creationId="{F403650E-65EE-4C05-B2FA-62DC7ACA6670}"/>
          </ac:spMkLst>
        </pc:spChg>
        <pc:spChg chg="add del">
          <ac:chgData name="Ning Wu" userId="04a4d569-0e5a-4432-a3a6-45e90719a910" providerId="ADAL" clId="{B4903BA1-EF23-464E-A0C2-5456CC449077}" dt="2022-04-29T20:32:56.162" v="3579" actId="21"/>
          <ac:spMkLst>
            <pc:docMk/>
            <pc:sldMk cId="1814443361" sldId="260"/>
            <ac:spMk id="22" creationId="{274DC262-7E57-42FC-81A7-58CC89222229}"/>
          </ac:spMkLst>
        </pc:spChg>
        <pc:spChg chg="add del mod">
          <ac:chgData name="Ning Wu" userId="04a4d569-0e5a-4432-a3a6-45e90719a910" providerId="ADAL" clId="{B4903BA1-EF23-464E-A0C2-5456CC449077}" dt="2022-04-29T20:32:56.162" v="3579" actId="21"/>
          <ac:spMkLst>
            <pc:docMk/>
            <pc:sldMk cId="1814443361" sldId="260"/>
            <ac:spMk id="23" creationId="{A8B5E76F-FF1B-46CC-A38E-9F836078C47E}"/>
          </ac:spMkLst>
        </pc:spChg>
        <pc:spChg chg="add del mod">
          <ac:chgData name="Ning Wu" userId="04a4d569-0e5a-4432-a3a6-45e90719a910" providerId="ADAL" clId="{B4903BA1-EF23-464E-A0C2-5456CC449077}" dt="2022-04-29T20:32:56.162" v="3579" actId="21"/>
          <ac:spMkLst>
            <pc:docMk/>
            <pc:sldMk cId="1814443361" sldId="260"/>
            <ac:spMk id="24" creationId="{E99C5E5A-0AC2-45D2-BE9F-0FAB4B1E2358}"/>
          </ac:spMkLst>
        </pc:spChg>
        <pc:spChg chg="add del mod">
          <ac:chgData name="Ning Wu" userId="04a4d569-0e5a-4432-a3a6-45e90719a910" providerId="ADAL" clId="{B4903BA1-EF23-464E-A0C2-5456CC449077}" dt="2022-03-04T22:48:09.715" v="1581" actId="478"/>
          <ac:spMkLst>
            <pc:docMk/>
            <pc:sldMk cId="1814443361" sldId="260"/>
            <ac:spMk id="25" creationId="{18680CED-32A9-4FBC-9A4A-E3337E559BCA}"/>
          </ac:spMkLst>
        </pc:spChg>
        <pc:spChg chg="add del mod">
          <ac:chgData name="Ning Wu" userId="04a4d569-0e5a-4432-a3a6-45e90719a910" providerId="ADAL" clId="{B4903BA1-EF23-464E-A0C2-5456CC449077}" dt="2022-04-29T20:32:56.162" v="3579" actId="21"/>
          <ac:spMkLst>
            <pc:docMk/>
            <pc:sldMk cId="1814443361" sldId="260"/>
            <ac:spMk id="26" creationId="{974E0827-056E-4F05-B600-6DAA3DF84483}"/>
          </ac:spMkLst>
        </pc:spChg>
        <pc:picChg chg="add del mod">
          <ac:chgData name="Ning Wu" userId="04a4d569-0e5a-4432-a3a6-45e90719a910" providerId="ADAL" clId="{B4903BA1-EF23-464E-A0C2-5456CC449077}" dt="2022-04-29T20:32:56.162" v="3579" actId="21"/>
          <ac:picMkLst>
            <pc:docMk/>
            <pc:sldMk cId="1814443361" sldId="260"/>
            <ac:picMk id="3" creationId="{AF3A456A-BCDE-4BC5-AAE7-D93689D41A74}"/>
          </ac:picMkLst>
        </pc:picChg>
        <pc:picChg chg="add del mod">
          <ac:chgData name="Ning Wu" userId="04a4d569-0e5a-4432-a3a6-45e90719a910" providerId="ADAL" clId="{B4903BA1-EF23-464E-A0C2-5456CC449077}" dt="2022-04-29T20:32:56.162" v="3579" actId="21"/>
          <ac:picMkLst>
            <pc:docMk/>
            <pc:sldMk cId="1814443361" sldId="260"/>
            <ac:picMk id="10" creationId="{46400535-38FA-4D65-81A5-5F8830FE4225}"/>
          </ac:picMkLst>
        </pc:picChg>
        <pc:picChg chg="add del">
          <ac:chgData name="Ning Wu" userId="04a4d569-0e5a-4432-a3a6-45e90719a910" providerId="ADAL" clId="{B4903BA1-EF23-464E-A0C2-5456CC449077}" dt="2022-03-04T22:39:10.003" v="1313" actId="22"/>
          <ac:picMkLst>
            <pc:docMk/>
            <pc:sldMk cId="1814443361" sldId="260"/>
            <ac:picMk id="13" creationId="{6ED1BAB1-E569-49AC-8BAB-383FB25CE9F8}"/>
          </ac:picMkLst>
        </pc:picChg>
        <pc:picChg chg="add del mod">
          <ac:chgData name="Ning Wu" userId="04a4d569-0e5a-4432-a3a6-45e90719a910" providerId="ADAL" clId="{B4903BA1-EF23-464E-A0C2-5456CC449077}" dt="2022-03-04T22:40:49.392" v="1316" actId="478"/>
          <ac:picMkLst>
            <pc:docMk/>
            <pc:sldMk cId="1814443361" sldId="260"/>
            <ac:picMk id="15" creationId="{AE9E37E6-D99F-43C8-8771-13926B973FAC}"/>
          </ac:picMkLst>
        </pc:picChg>
        <pc:picChg chg="add del mod">
          <ac:chgData name="Ning Wu" userId="04a4d569-0e5a-4432-a3a6-45e90719a910" providerId="ADAL" clId="{B4903BA1-EF23-464E-A0C2-5456CC449077}" dt="2022-04-29T20:32:56.162" v="3579" actId="21"/>
          <ac:picMkLst>
            <pc:docMk/>
            <pc:sldMk cId="1814443361" sldId="260"/>
            <ac:picMk id="16" creationId="{15F9A79D-07E3-4658-9BFC-D1310A55570C}"/>
          </ac:picMkLst>
        </pc:picChg>
        <pc:picChg chg="add del mod">
          <ac:chgData name="Ning Wu" userId="04a4d569-0e5a-4432-a3a6-45e90719a910" providerId="ADAL" clId="{B4903BA1-EF23-464E-A0C2-5456CC449077}" dt="2022-04-29T20:32:56.162" v="3579" actId="21"/>
          <ac:picMkLst>
            <pc:docMk/>
            <pc:sldMk cId="1814443361" sldId="260"/>
            <ac:picMk id="17" creationId="{6BA7837D-599A-498B-A3CA-5BAD1A8C6180}"/>
          </ac:picMkLst>
        </pc:picChg>
        <pc:picChg chg="add del mod">
          <ac:chgData name="Ning Wu" userId="04a4d569-0e5a-4432-a3a6-45e90719a910" providerId="ADAL" clId="{B4903BA1-EF23-464E-A0C2-5456CC449077}" dt="2022-04-29T20:32:56.162" v="3579" actId="21"/>
          <ac:picMkLst>
            <pc:docMk/>
            <pc:sldMk cId="1814443361" sldId="260"/>
            <ac:picMk id="18" creationId="{76AD29BB-3E6D-4C0A-B637-F5E2FBE7EC99}"/>
          </ac:picMkLst>
        </pc:picChg>
      </pc:sldChg>
      <pc:sldChg chg="addSp delSp modSp new del mod modClrScheme chgLayout">
        <pc:chgData name="Ning Wu" userId="04a4d569-0e5a-4432-a3a6-45e90719a910" providerId="ADAL" clId="{B4903BA1-EF23-464E-A0C2-5456CC449077}" dt="2022-04-29T19:51:56.825" v="3549" actId="47"/>
        <pc:sldMkLst>
          <pc:docMk/>
          <pc:sldMk cId="877478517" sldId="261"/>
        </pc:sldMkLst>
        <pc:spChg chg="del">
          <ac:chgData name="Ning Wu" userId="04a4d569-0e5a-4432-a3a6-45e90719a910" providerId="ADAL" clId="{B4903BA1-EF23-464E-A0C2-5456CC449077}" dt="2022-03-04T15:42:05.379" v="1086" actId="700"/>
          <ac:spMkLst>
            <pc:docMk/>
            <pc:sldMk cId="877478517" sldId="261"/>
            <ac:spMk id="2" creationId="{86B156C7-4E56-4B08-869B-91B5118FFF18}"/>
          </ac:spMkLst>
        </pc:spChg>
        <pc:spChg chg="del">
          <ac:chgData name="Ning Wu" userId="04a4d569-0e5a-4432-a3a6-45e90719a910" providerId="ADAL" clId="{B4903BA1-EF23-464E-A0C2-5456CC449077}" dt="2022-03-04T15:42:05.379" v="1086" actId="700"/>
          <ac:spMkLst>
            <pc:docMk/>
            <pc:sldMk cId="877478517" sldId="261"/>
            <ac:spMk id="3" creationId="{3DCCB877-5EF6-4BF0-A803-9EADBE5E919D}"/>
          </ac:spMkLst>
        </pc:spChg>
        <pc:spChg chg="add mod">
          <ac:chgData name="Ning Wu" userId="04a4d569-0e5a-4432-a3a6-45e90719a910" providerId="ADAL" clId="{B4903BA1-EF23-464E-A0C2-5456CC449077}" dt="2022-03-04T16:23:37.393" v="1092" actId="20577"/>
          <ac:spMkLst>
            <pc:docMk/>
            <pc:sldMk cId="877478517" sldId="261"/>
            <ac:spMk id="6" creationId="{A8E5D8FF-3C1C-48C0-BA84-8E4737EFCD74}"/>
          </ac:spMkLst>
        </pc:spChg>
        <pc:spChg chg="add mod">
          <ac:chgData name="Ning Wu" userId="04a4d569-0e5a-4432-a3a6-45e90719a910" providerId="ADAL" clId="{B4903BA1-EF23-464E-A0C2-5456CC449077}" dt="2022-03-04T16:23:59.681" v="1098" actId="1076"/>
          <ac:spMkLst>
            <pc:docMk/>
            <pc:sldMk cId="877478517" sldId="261"/>
            <ac:spMk id="7" creationId="{31069860-F768-44F1-B68E-BEED2F56782D}"/>
          </ac:spMkLst>
        </pc:spChg>
        <pc:spChg chg="add mod">
          <ac:chgData name="Ning Wu" userId="04a4d569-0e5a-4432-a3a6-45e90719a910" providerId="ADAL" clId="{B4903BA1-EF23-464E-A0C2-5456CC449077}" dt="2022-03-04T16:35:39.385" v="1109" actId="20577"/>
          <ac:spMkLst>
            <pc:docMk/>
            <pc:sldMk cId="877478517" sldId="261"/>
            <ac:spMk id="8" creationId="{54B62AF8-D3A9-434A-BC3A-CE29D9D29AA9}"/>
          </ac:spMkLst>
        </pc:spChg>
        <pc:cxnChg chg="add">
          <ac:chgData name="Ning Wu" userId="04a4d569-0e5a-4432-a3a6-45e90719a910" providerId="ADAL" clId="{B4903BA1-EF23-464E-A0C2-5456CC449077}" dt="2022-03-04T16:23:24.789" v="1087" actId="11529"/>
          <ac:cxnSpMkLst>
            <pc:docMk/>
            <pc:sldMk cId="877478517" sldId="261"/>
            <ac:cxnSpMk id="5" creationId="{E9D3B1AA-3BF5-494E-9940-B282EE6D9731}"/>
          </ac:cxnSpMkLst>
        </pc:cxnChg>
      </pc:sldChg>
      <pc:sldChg chg="addSp delSp modSp add del mod ord">
        <pc:chgData name="Ning Wu" userId="04a4d569-0e5a-4432-a3a6-45e90719a910" providerId="ADAL" clId="{B4903BA1-EF23-464E-A0C2-5456CC449077}" dt="2022-04-29T19:51:51.682" v="3548" actId="47"/>
        <pc:sldMkLst>
          <pc:docMk/>
          <pc:sldMk cId="3006163559" sldId="262"/>
        </pc:sldMkLst>
        <pc:spChg chg="mod">
          <ac:chgData name="Ning Wu" userId="04a4d569-0e5a-4432-a3a6-45e90719a910" providerId="ADAL" clId="{B4903BA1-EF23-464E-A0C2-5456CC449077}" dt="2022-03-04T17:04:42.647" v="1124" actId="20577"/>
          <ac:spMkLst>
            <pc:docMk/>
            <pc:sldMk cId="3006163559" sldId="262"/>
            <ac:spMk id="14" creationId="{9F40761B-DDCD-434B-AB97-FBEDA6D78E11}"/>
          </ac:spMkLst>
        </pc:spChg>
        <pc:spChg chg="del mod">
          <ac:chgData name="Ning Wu" userId="04a4d569-0e5a-4432-a3a6-45e90719a910" providerId="ADAL" clId="{B4903BA1-EF23-464E-A0C2-5456CC449077}" dt="2022-03-04T17:06:05.391" v="1127"/>
          <ac:spMkLst>
            <pc:docMk/>
            <pc:sldMk cId="3006163559" sldId="262"/>
            <ac:spMk id="15" creationId="{A6D3FCD9-5B94-45C6-A706-F9CD246764F8}"/>
          </ac:spMkLst>
        </pc:spChg>
        <pc:spChg chg="add mod">
          <ac:chgData name="Ning Wu" userId="04a4d569-0e5a-4432-a3a6-45e90719a910" providerId="ADAL" clId="{B4903BA1-EF23-464E-A0C2-5456CC449077}" dt="2022-03-04T17:06:13.221" v="1129" actId="1076"/>
          <ac:spMkLst>
            <pc:docMk/>
            <pc:sldMk cId="3006163559" sldId="262"/>
            <ac:spMk id="18" creationId="{EA3201D0-25A1-42B8-91D1-0964F6ABD88B}"/>
          </ac:spMkLst>
        </pc:spChg>
        <pc:spChg chg="mod">
          <ac:chgData name="Ning Wu" userId="04a4d569-0e5a-4432-a3a6-45e90719a910" providerId="ADAL" clId="{B4903BA1-EF23-464E-A0C2-5456CC449077}" dt="2022-03-04T17:04:18.827" v="1116" actId="1076"/>
          <ac:spMkLst>
            <pc:docMk/>
            <pc:sldMk cId="3006163559" sldId="262"/>
            <ac:spMk id="24" creationId="{29E2F9B6-1254-449D-BA47-7CFA7FF29074}"/>
          </ac:spMkLst>
        </pc:spChg>
        <pc:spChg chg="del">
          <ac:chgData name="Ning Wu" userId="04a4d569-0e5a-4432-a3a6-45e90719a910" providerId="ADAL" clId="{B4903BA1-EF23-464E-A0C2-5456CC449077}" dt="2022-03-04T16:35:48.158" v="1113" actId="478"/>
          <ac:spMkLst>
            <pc:docMk/>
            <pc:sldMk cId="3006163559" sldId="262"/>
            <ac:spMk id="28" creationId="{AC9E269C-546E-479A-9BB2-87DB72F688A3}"/>
          </ac:spMkLst>
        </pc:spChg>
      </pc:sldChg>
      <pc:sldChg chg="delSp modSp add del mod">
        <pc:chgData name="Ning Wu" userId="04a4d569-0e5a-4432-a3a6-45e90719a910" providerId="ADAL" clId="{B4903BA1-EF23-464E-A0C2-5456CC449077}" dt="2022-04-29T19:51:51.028" v="3547" actId="47"/>
        <pc:sldMkLst>
          <pc:docMk/>
          <pc:sldMk cId="2775419046" sldId="263"/>
        </pc:sldMkLst>
        <pc:spChg chg="mod">
          <ac:chgData name="Ning Wu" userId="04a4d569-0e5a-4432-a3a6-45e90719a910" providerId="ADAL" clId="{B4903BA1-EF23-464E-A0C2-5456CC449077}" dt="2022-03-04T20:00:00.957" v="1238" actId="14100"/>
          <ac:spMkLst>
            <pc:docMk/>
            <pc:sldMk cId="2775419046" sldId="263"/>
            <ac:spMk id="14" creationId="{9F40761B-DDCD-434B-AB97-FBEDA6D78E11}"/>
          </ac:spMkLst>
        </pc:spChg>
        <pc:spChg chg="del mod">
          <ac:chgData name="Ning Wu" userId="04a4d569-0e5a-4432-a3a6-45e90719a910" providerId="ADAL" clId="{B4903BA1-EF23-464E-A0C2-5456CC449077}" dt="2022-03-04T17:18:16.157" v="1210" actId="478"/>
          <ac:spMkLst>
            <pc:docMk/>
            <pc:sldMk cId="2775419046" sldId="263"/>
            <ac:spMk id="15" creationId="{A6D3FCD9-5B94-45C6-A706-F9CD246764F8}"/>
          </ac:spMkLst>
        </pc:spChg>
        <pc:spChg chg="mod">
          <ac:chgData name="Ning Wu" userId="04a4d569-0e5a-4432-a3a6-45e90719a910" providerId="ADAL" clId="{B4903BA1-EF23-464E-A0C2-5456CC449077}" dt="2022-03-04T17:17:43.181" v="1202" actId="14100"/>
          <ac:spMkLst>
            <pc:docMk/>
            <pc:sldMk cId="2775419046" sldId="263"/>
            <ac:spMk id="21" creationId="{8A14263A-6BF7-405A-BC40-82BFFF737F54}"/>
          </ac:spMkLst>
        </pc:spChg>
        <pc:spChg chg="mod">
          <ac:chgData name="Ning Wu" userId="04a4d569-0e5a-4432-a3a6-45e90719a910" providerId="ADAL" clId="{B4903BA1-EF23-464E-A0C2-5456CC449077}" dt="2022-03-04T17:17:52.613" v="1205" actId="14100"/>
          <ac:spMkLst>
            <pc:docMk/>
            <pc:sldMk cId="2775419046" sldId="263"/>
            <ac:spMk id="22" creationId="{8E5CB4BB-27BE-4305-8658-96A002AEC1E0}"/>
          </ac:spMkLst>
        </pc:spChg>
        <pc:spChg chg="mod">
          <ac:chgData name="Ning Wu" userId="04a4d569-0e5a-4432-a3a6-45e90719a910" providerId="ADAL" clId="{B4903BA1-EF23-464E-A0C2-5456CC449077}" dt="2022-03-04T17:19:07.774" v="1217" actId="14100"/>
          <ac:spMkLst>
            <pc:docMk/>
            <pc:sldMk cId="2775419046" sldId="263"/>
            <ac:spMk id="23" creationId="{0080E109-B168-4E06-9DBD-80311694F50F}"/>
          </ac:spMkLst>
        </pc:spChg>
        <pc:spChg chg="mod">
          <ac:chgData name="Ning Wu" userId="04a4d569-0e5a-4432-a3a6-45e90719a910" providerId="ADAL" clId="{B4903BA1-EF23-464E-A0C2-5456CC449077}" dt="2022-03-04T17:19:20.145" v="1218" actId="14100"/>
          <ac:spMkLst>
            <pc:docMk/>
            <pc:sldMk cId="2775419046" sldId="263"/>
            <ac:spMk id="24" creationId="{29E2F9B6-1254-449D-BA47-7CFA7FF29074}"/>
          </ac:spMkLst>
        </pc:spChg>
        <pc:spChg chg="mod">
          <ac:chgData name="Ning Wu" userId="04a4d569-0e5a-4432-a3a6-45e90719a910" providerId="ADAL" clId="{B4903BA1-EF23-464E-A0C2-5456CC449077}" dt="2022-03-04T17:18:12.606" v="1209" actId="14100"/>
          <ac:spMkLst>
            <pc:docMk/>
            <pc:sldMk cId="2775419046" sldId="263"/>
            <ac:spMk id="25" creationId="{E76905F2-37C5-453F-BE6E-A60E637A5B8A}"/>
          </ac:spMkLst>
        </pc:spChg>
        <pc:spChg chg="mod">
          <ac:chgData name="Ning Wu" userId="04a4d569-0e5a-4432-a3a6-45e90719a910" providerId="ADAL" clId="{B4903BA1-EF23-464E-A0C2-5456CC449077}" dt="2022-03-04T17:17:55.352" v="1206" actId="14100"/>
          <ac:spMkLst>
            <pc:docMk/>
            <pc:sldMk cId="2775419046" sldId="263"/>
            <ac:spMk id="26" creationId="{1D7EE693-7283-43E7-925A-20F08154C37A}"/>
          </ac:spMkLst>
        </pc:spChg>
        <pc:spChg chg="mod">
          <ac:chgData name="Ning Wu" userId="04a4d569-0e5a-4432-a3a6-45e90719a910" providerId="ADAL" clId="{B4903BA1-EF23-464E-A0C2-5456CC449077}" dt="2022-03-04T17:19:00.963" v="1215" actId="14100"/>
          <ac:spMkLst>
            <pc:docMk/>
            <pc:sldMk cId="2775419046" sldId="263"/>
            <ac:spMk id="27" creationId="{DC459673-C745-4909-A829-84845BF739AB}"/>
          </ac:spMkLst>
        </pc:spChg>
        <pc:spChg chg="del">
          <ac:chgData name="Ning Wu" userId="04a4d569-0e5a-4432-a3a6-45e90719a910" providerId="ADAL" clId="{B4903BA1-EF23-464E-A0C2-5456CC449077}" dt="2022-03-04T17:16:38.738" v="1174" actId="478"/>
          <ac:spMkLst>
            <pc:docMk/>
            <pc:sldMk cId="2775419046" sldId="263"/>
            <ac:spMk id="28" creationId="{AC9E269C-546E-479A-9BB2-87DB72F688A3}"/>
          </ac:spMkLst>
        </pc:spChg>
        <pc:cxnChg chg="mod">
          <ac:chgData name="Ning Wu" userId="04a4d569-0e5a-4432-a3a6-45e90719a910" providerId="ADAL" clId="{B4903BA1-EF23-464E-A0C2-5456CC449077}" dt="2022-03-04T17:18:54.829" v="1214" actId="14100"/>
          <ac:cxnSpMkLst>
            <pc:docMk/>
            <pc:sldMk cId="2775419046" sldId="263"/>
            <ac:cxnSpMk id="9" creationId="{01E132FD-3664-49B8-A25B-1D468DD2AA8A}"/>
          </ac:cxnSpMkLst>
        </pc:cxnChg>
      </pc:sldChg>
      <pc:sldChg chg="addSp delSp modSp del mod ord">
        <pc:chgData name="Ning Wu" userId="04a4d569-0e5a-4432-a3a6-45e90719a910" providerId="ADAL" clId="{B4903BA1-EF23-464E-A0C2-5456CC449077}" dt="2022-04-29T21:01:32.605" v="3610" actId="47"/>
        <pc:sldMkLst>
          <pc:docMk/>
          <pc:sldMk cId="2519787249" sldId="264"/>
        </pc:sldMkLst>
        <pc:spChg chg="add del mod">
          <ac:chgData name="Ning Wu" userId="04a4d569-0e5a-4432-a3a6-45e90719a910" providerId="ADAL" clId="{B4903BA1-EF23-464E-A0C2-5456CC449077}" dt="2022-04-29T19:55:12.482" v="3567" actId="21"/>
          <ac:spMkLst>
            <pc:docMk/>
            <pc:sldMk cId="2519787249" sldId="264"/>
            <ac:spMk id="2" creationId="{995026AA-0A3F-4E2E-B522-3D7D53949523}"/>
          </ac:spMkLst>
        </pc:spChg>
        <pc:spChg chg="add del mod">
          <ac:chgData name="Ning Wu" userId="04a4d569-0e5a-4432-a3a6-45e90719a910" providerId="ADAL" clId="{B4903BA1-EF23-464E-A0C2-5456CC449077}" dt="2022-04-29T19:55:12.482" v="3567" actId="21"/>
          <ac:spMkLst>
            <pc:docMk/>
            <pc:sldMk cId="2519787249" sldId="264"/>
            <ac:spMk id="3" creationId="{B3097193-299D-4079-9EE9-A54B73765A41}"/>
          </ac:spMkLst>
        </pc:spChg>
        <pc:spChg chg="add del mod">
          <ac:chgData name="Ning Wu" userId="04a4d569-0e5a-4432-a3a6-45e90719a910" providerId="ADAL" clId="{B4903BA1-EF23-464E-A0C2-5456CC449077}" dt="2022-03-18T17:51:01.173" v="1783"/>
          <ac:spMkLst>
            <pc:docMk/>
            <pc:sldMk cId="2519787249" sldId="264"/>
            <ac:spMk id="4" creationId="{DD95EEA8-E57C-492B-9BD1-AAD90D94954B}"/>
          </ac:spMkLst>
        </pc:spChg>
        <pc:spChg chg="del mod">
          <ac:chgData name="Ning Wu" userId="04a4d569-0e5a-4432-a3a6-45e90719a910" providerId="ADAL" clId="{B4903BA1-EF23-464E-A0C2-5456CC449077}" dt="2022-03-18T19:48:38.161" v="2295" actId="478"/>
          <ac:spMkLst>
            <pc:docMk/>
            <pc:sldMk cId="2519787249" sldId="264"/>
            <ac:spMk id="5" creationId="{8983A8F3-B91A-499A-8553-6DFB910145CD}"/>
          </ac:spMkLst>
        </pc:spChg>
        <pc:spChg chg="add del mod">
          <ac:chgData name="Ning Wu" userId="04a4d569-0e5a-4432-a3a6-45e90719a910" providerId="ADAL" clId="{B4903BA1-EF23-464E-A0C2-5456CC449077}" dt="2022-04-29T19:55:12.482" v="3567" actId="21"/>
          <ac:spMkLst>
            <pc:docMk/>
            <pc:sldMk cId="2519787249" sldId="264"/>
            <ac:spMk id="6" creationId="{2C1655DE-B563-4B09-A5C3-6F9FFF30BC14}"/>
          </ac:spMkLst>
        </pc:spChg>
        <pc:spChg chg="add del mod">
          <ac:chgData name="Ning Wu" userId="04a4d569-0e5a-4432-a3a6-45e90719a910" providerId="ADAL" clId="{B4903BA1-EF23-464E-A0C2-5456CC449077}" dt="2022-04-29T19:55:12.482" v="3567" actId="21"/>
          <ac:spMkLst>
            <pc:docMk/>
            <pc:sldMk cId="2519787249" sldId="264"/>
            <ac:spMk id="8" creationId="{FDE8E49F-1D7B-4086-B61D-700CE6562A4B}"/>
          </ac:spMkLst>
        </pc:spChg>
        <pc:spChg chg="del">
          <ac:chgData name="Ning Wu" userId="04a4d569-0e5a-4432-a3a6-45e90719a910" providerId="ADAL" clId="{B4903BA1-EF23-464E-A0C2-5456CC449077}" dt="2022-03-18T17:56:57.524" v="2028" actId="478"/>
          <ac:spMkLst>
            <pc:docMk/>
            <pc:sldMk cId="2519787249" sldId="264"/>
            <ac:spMk id="9" creationId="{F39FA68A-B697-43AA-BA58-09333E6C6144}"/>
          </ac:spMkLst>
        </pc:spChg>
        <pc:spChg chg="add del mod">
          <ac:chgData name="Ning Wu" userId="04a4d569-0e5a-4432-a3a6-45e90719a910" providerId="ADAL" clId="{B4903BA1-EF23-464E-A0C2-5456CC449077}" dt="2022-04-29T19:55:12.482" v="3567" actId="21"/>
          <ac:spMkLst>
            <pc:docMk/>
            <pc:sldMk cId="2519787249" sldId="264"/>
            <ac:spMk id="10" creationId="{0B02D097-ABFB-4E51-8815-102156B3D0DA}"/>
          </ac:spMkLst>
        </pc:spChg>
        <pc:spChg chg="add del mod">
          <ac:chgData name="Ning Wu" userId="04a4d569-0e5a-4432-a3a6-45e90719a910" providerId="ADAL" clId="{B4903BA1-EF23-464E-A0C2-5456CC449077}" dt="2022-04-29T19:55:12.482" v="3567" actId="21"/>
          <ac:spMkLst>
            <pc:docMk/>
            <pc:sldMk cId="2519787249" sldId="264"/>
            <ac:spMk id="12" creationId="{A9F29ADB-2776-4266-8565-9B6CB672B7DF}"/>
          </ac:spMkLst>
        </pc:spChg>
        <pc:spChg chg="del">
          <ac:chgData name="Ning Wu" userId="04a4d569-0e5a-4432-a3a6-45e90719a910" providerId="ADAL" clId="{B4903BA1-EF23-464E-A0C2-5456CC449077}" dt="2022-03-18T17:56:57.524" v="2028" actId="478"/>
          <ac:spMkLst>
            <pc:docMk/>
            <pc:sldMk cId="2519787249" sldId="264"/>
            <ac:spMk id="13" creationId="{162329AF-2C7C-4701-89CE-82A917F3531C}"/>
          </ac:spMkLst>
        </pc:spChg>
        <pc:spChg chg="add del mod">
          <ac:chgData name="Ning Wu" userId="04a4d569-0e5a-4432-a3a6-45e90719a910" providerId="ADAL" clId="{B4903BA1-EF23-464E-A0C2-5456CC449077}" dt="2022-04-29T19:55:12.482" v="3567" actId="21"/>
          <ac:spMkLst>
            <pc:docMk/>
            <pc:sldMk cId="2519787249" sldId="264"/>
            <ac:spMk id="14" creationId="{6051B5FE-CCC4-41E2-8CBA-B1AD711EC318}"/>
          </ac:spMkLst>
        </pc:spChg>
        <pc:spChg chg="add del mod">
          <ac:chgData name="Ning Wu" userId="04a4d569-0e5a-4432-a3a6-45e90719a910" providerId="ADAL" clId="{B4903BA1-EF23-464E-A0C2-5456CC449077}" dt="2022-03-18T19:48:45.397" v="2297" actId="478"/>
          <ac:spMkLst>
            <pc:docMk/>
            <pc:sldMk cId="2519787249" sldId="264"/>
            <ac:spMk id="15" creationId="{1A69D9EC-3F8E-445E-8453-1B922F3C05E3}"/>
          </ac:spMkLst>
        </pc:spChg>
        <pc:spChg chg="add del mod">
          <ac:chgData name="Ning Wu" userId="04a4d569-0e5a-4432-a3a6-45e90719a910" providerId="ADAL" clId="{B4903BA1-EF23-464E-A0C2-5456CC449077}" dt="2022-04-29T19:55:12.482" v="3567" actId="21"/>
          <ac:spMkLst>
            <pc:docMk/>
            <pc:sldMk cId="2519787249" sldId="264"/>
            <ac:spMk id="17" creationId="{7532C9DC-8940-4E53-A951-8A3934227AFD}"/>
          </ac:spMkLst>
        </pc:spChg>
        <pc:spChg chg="add del mod">
          <ac:chgData name="Ning Wu" userId="04a4d569-0e5a-4432-a3a6-45e90719a910" providerId="ADAL" clId="{B4903BA1-EF23-464E-A0C2-5456CC449077}" dt="2022-04-29T19:55:12.482" v="3567" actId="21"/>
          <ac:spMkLst>
            <pc:docMk/>
            <pc:sldMk cId="2519787249" sldId="264"/>
            <ac:spMk id="18" creationId="{A92B8177-ED62-4C96-A8F2-EFCDA6FC68A2}"/>
          </ac:spMkLst>
        </pc:spChg>
        <pc:spChg chg="add del mod">
          <ac:chgData name="Ning Wu" userId="04a4d569-0e5a-4432-a3a6-45e90719a910" providerId="ADAL" clId="{B4903BA1-EF23-464E-A0C2-5456CC449077}" dt="2022-03-18T17:57:46.276" v="2077" actId="478"/>
          <ac:spMkLst>
            <pc:docMk/>
            <pc:sldMk cId="2519787249" sldId="264"/>
            <ac:spMk id="20" creationId="{76D1F212-B330-4E54-A5B6-E5A652795EE0}"/>
          </ac:spMkLst>
        </pc:spChg>
        <pc:spChg chg="add del mod">
          <ac:chgData name="Ning Wu" userId="04a4d569-0e5a-4432-a3a6-45e90719a910" providerId="ADAL" clId="{B4903BA1-EF23-464E-A0C2-5456CC449077}" dt="2022-04-29T19:55:12.482" v="3567" actId="21"/>
          <ac:spMkLst>
            <pc:docMk/>
            <pc:sldMk cId="2519787249" sldId="264"/>
            <ac:spMk id="21" creationId="{031D1A20-BD64-4D7B-8B13-A8049AA6F2EB}"/>
          </ac:spMkLst>
        </pc:spChg>
        <pc:spChg chg="add del mod">
          <ac:chgData name="Ning Wu" userId="04a4d569-0e5a-4432-a3a6-45e90719a910" providerId="ADAL" clId="{B4903BA1-EF23-464E-A0C2-5456CC449077}" dt="2022-03-18T17:58:22.597" v="2139" actId="478"/>
          <ac:spMkLst>
            <pc:docMk/>
            <pc:sldMk cId="2519787249" sldId="264"/>
            <ac:spMk id="22" creationId="{5F441826-52E9-4512-9832-2E821B5674E8}"/>
          </ac:spMkLst>
        </pc:spChg>
        <pc:spChg chg="add del mod">
          <ac:chgData name="Ning Wu" userId="04a4d569-0e5a-4432-a3a6-45e90719a910" providerId="ADAL" clId="{B4903BA1-EF23-464E-A0C2-5456CC449077}" dt="2022-04-29T19:55:12.482" v="3567" actId="21"/>
          <ac:spMkLst>
            <pc:docMk/>
            <pc:sldMk cId="2519787249" sldId="264"/>
            <ac:spMk id="23" creationId="{9E627526-8A1E-48CD-8429-E0663C316F8E}"/>
          </ac:spMkLst>
        </pc:spChg>
        <pc:spChg chg="add del mod">
          <ac:chgData name="Ning Wu" userId="04a4d569-0e5a-4432-a3a6-45e90719a910" providerId="ADAL" clId="{B4903BA1-EF23-464E-A0C2-5456CC449077}" dt="2022-04-29T19:55:12.482" v="3567" actId="21"/>
          <ac:spMkLst>
            <pc:docMk/>
            <pc:sldMk cId="2519787249" sldId="264"/>
            <ac:spMk id="24" creationId="{E368B681-7B86-4DEF-8274-82FCFE32B0FC}"/>
          </ac:spMkLst>
        </pc:spChg>
        <pc:spChg chg="add del mod">
          <ac:chgData name="Ning Wu" userId="04a4d569-0e5a-4432-a3a6-45e90719a910" providerId="ADAL" clId="{B4903BA1-EF23-464E-A0C2-5456CC449077}" dt="2022-04-29T19:55:12.482" v="3567" actId="21"/>
          <ac:spMkLst>
            <pc:docMk/>
            <pc:sldMk cId="2519787249" sldId="264"/>
            <ac:spMk id="25" creationId="{30EE6C22-DBAA-4210-AC88-21843D6F42B0}"/>
          </ac:spMkLst>
        </pc:spChg>
        <pc:spChg chg="add del mod">
          <ac:chgData name="Ning Wu" userId="04a4d569-0e5a-4432-a3a6-45e90719a910" providerId="ADAL" clId="{B4903BA1-EF23-464E-A0C2-5456CC449077}" dt="2022-04-29T19:55:12.482" v="3567" actId="21"/>
          <ac:spMkLst>
            <pc:docMk/>
            <pc:sldMk cId="2519787249" sldId="264"/>
            <ac:spMk id="28" creationId="{A95F4B00-50D9-42E8-91B8-81FE5C55682A}"/>
          </ac:spMkLst>
        </pc:spChg>
        <pc:spChg chg="add del mod">
          <ac:chgData name="Ning Wu" userId="04a4d569-0e5a-4432-a3a6-45e90719a910" providerId="ADAL" clId="{B4903BA1-EF23-464E-A0C2-5456CC449077}" dt="2022-04-29T19:55:12.482" v="3567" actId="21"/>
          <ac:spMkLst>
            <pc:docMk/>
            <pc:sldMk cId="2519787249" sldId="264"/>
            <ac:spMk id="29" creationId="{109DF16A-E93E-46E2-80C8-1973B1E68EDE}"/>
          </ac:spMkLst>
        </pc:spChg>
        <pc:picChg chg="del mod">
          <ac:chgData name="Ning Wu" userId="04a4d569-0e5a-4432-a3a6-45e90719a910" providerId="ADAL" clId="{B4903BA1-EF23-464E-A0C2-5456CC449077}" dt="2022-04-29T19:55:12.482" v="3567" actId="21"/>
          <ac:picMkLst>
            <pc:docMk/>
            <pc:sldMk cId="2519787249" sldId="264"/>
            <ac:picMk id="7" creationId="{C7AEA6D5-2D8D-47F0-B293-198EBD1EBC34}"/>
          </ac:picMkLst>
        </pc:picChg>
        <pc:picChg chg="del mod ord">
          <ac:chgData name="Ning Wu" userId="04a4d569-0e5a-4432-a3a6-45e90719a910" providerId="ADAL" clId="{B4903BA1-EF23-464E-A0C2-5456CC449077}" dt="2022-04-29T19:55:12.482" v="3567" actId="21"/>
          <ac:picMkLst>
            <pc:docMk/>
            <pc:sldMk cId="2519787249" sldId="264"/>
            <ac:picMk id="11" creationId="{4492E58B-E40B-4792-B5AC-86A31477AB94}"/>
          </ac:picMkLst>
        </pc:picChg>
        <pc:picChg chg="add del mod ord">
          <ac:chgData name="Ning Wu" userId="04a4d569-0e5a-4432-a3a6-45e90719a910" providerId="ADAL" clId="{B4903BA1-EF23-464E-A0C2-5456CC449077}" dt="2022-04-29T19:55:12.482" v="3567" actId="21"/>
          <ac:picMkLst>
            <pc:docMk/>
            <pc:sldMk cId="2519787249" sldId="264"/>
            <ac:picMk id="16" creationId="{8267ACD3-F2E0-4589-9148-3743EDEE18E3}"/>
          </ac:picMkLst>
        </pc:picChg>
        <pc:picChg chg="add del mod">
          <ac:chgData name="Ning Wu" userId="04a4d569-0e5a-4432-a3a6-45e90719a910" providerId="ADAL" clId="{B4903BA1-EF23-464E-A0C2-5456CC449077}" dt="2022-04-29T19:55:12.482" v="3567" actId="21"/>
          <ac:picMkLst>
            <pc:docMk/>
            <pc:sldMk cId="2519787249" sldId="264"/>
            <ac:picMk id="19" creationId="{61ED9864-B8A3-4C7A-AC58-F5C3A71D0230}"/>
          </ac:picMkLst>
        </pc:picChg>
        <pc:picChg chg="add del mod ord">
          <ac:chgData name="Ning Wu" userId="04a4d569-0e5a-4432-a3a6-45e90719a910" providerId="ADAL" clId="{B4903BA1-EF23-464E-A0C2-5456CC449077}" dt="2022-04-29T19:55:12.482" v="3567" actId="21"/>
          <ac:picMkLst>
            <pc:docMk/>
            <pc:sldMk cId="2519787249" sldId="264"/>
            <ac:picMk id="26" creationId="{C329D2D7-0F38-4A55-AFE5-5786429AADCB}"/>
          </ac:picMkLst>
        </pc:picChg>
        <pc:picChg chg="add del mod ord">
          <ac:chgData name="Ning Wu" userId="04a4d569-0e5a-4432-a3a6-45e90719a910" providerId="ADAL" clId="{B4903BA1-EF23-464E-A0C2-5456CC449077}" dt="2022-04-29T19:55:12.482" v="3567" actId="21"/>
          <ac:picMkLst>
            <pc:docMk/>
            <pc:sldMk cId="2519787249" sldId="264"/>
            <ac:picMk id="27" creationId="{A1D48478-C4ED-4C2F-BCAE-A2D3762747C5}"/>
          </ac:picMkLst>
        </pc:picChg>
      </pc:sldChg>
      <pc:sldChg chg="addSp delSp modSp new del mod ord">
        <pc:chgData name="Ning Wu" userId="04a4d569-0e5a-4432-a3a6-45e90719a910" providerId="ADAL" clId="{B4903BA1-EF23-464E-A0C2-5456CC449077}" dt="2022-04-29T21:11:27.245" v="3719" actId="47"/>
        <pc:sldMkLst>
          <pc:docMk/>
          <pc:sldMk cId="3099467134" sldId="265"/>
        </pc:sldMkLst>
        <pc:spChg chg="del">
          <ac:chgData name="Ning Wu" userId="04a4d569-0e5a-4432-a3a6-45e90719a910" providerId="ADAL" clId="{B4903BA1-EF23-464E-A0C2-5456CC449077}" dt="2022-03-19T02:13:40.812" v="2304" actId="478"/>
          <ac:spMkLst>
            <pc:docMk/>
            <pc:sldMk cId="3099467134" sldId="265"/>
            <ac:spMk id="2" creationId="{316BF92B-2D1E-47B7-B112-0D78BE00BA5E}"/>
          </ac:spMkLst>
        </pc:spChg>
        <pc:spChg chg="del">
          <ac:chgData name="Ning Wu" userId="04a4d569-0e5a-4432-a3a6-45e90719a910" providerId="ADAL" clId="{B4903BA1-EF23-464E-A0C2-5456CC449077}" dt="2022-03-19T02:13:37.561" v="2303" actId="478"/>
          <ac:spMkLst>
            <pc:docMk/>
            <pc:sldMk cId="3099467134" sldId="265"/>
            <ac:spMk id="3" creationId="{2BB88F47-99FD-4351-8C51-C107B7E04622}"/>
          </ac:spMkLst>
        </pc:spChg>
        <pc:spChg chg="add del mod">
          <ac:chgData name="Ning Wu" userId="04a4d569-0e5a-4432-a3a6-45e90719a910" providerId="ADAL" clId="{B4903BA1-EF23-464E-A0C2-5456CC449077}" dt="2022-04-29T21:08:10.954" v="3690" actId="21"/>
          <ac:spMkLst>
            <pc:docMk/>
            <pc:sldMk cId="3099467134" sldId="265"/>
            <ac:spMk id="5" creationId="{22F6707A-CEAC-4C19-B1BD-64B959736B16}"/>
          </ac:spMkLst>
        </pc:spChg>
        <pc:spChg chg="add del mod">
          <ac:chgData name="Ning Wu" userId="04a4d569-0e5a-4432-a3a6-45e90719a910" providerId="ADAL" clId="{B4903BA1-EF23-464E-A0C2-5456CC449077}" dt="2022-03-19T02:14:29.789" v="2308" actId="478"/>
          <ac:spMkLst>
            <pc:docMk/>
            <pc:sldMk cId="3099467134" sldId="265"/>
            <ac:spMk id="6" creationId="{792118B5-0A51-4B38-9EEE-17D32C9A2EA1}"/>
          </ac:spMkLst>
        </pc:spChg>
        <pc:spChg chg="add del mod">
          <ac:chgData name="Ning Wu" userId="04a4d569-0e5a-4432-a3a6-45e90719a910" providerId="ADAL" clId="{B4903BA1-EF23-464E-A0C2-5456CC449077}" dt="2022-04-29T21:08:10.954" v="3690" actId="21"/>
          <ac:spMkLst>
            <pc:docMk/>
            <pc:sldMk cId="3099467134" sldId="265"/>
            <ac:spMk id="8" creationId="{28FF4BF0-951A-43E0-B24C-40FAF5B0656F}"/>
          </ac:spMkLst>
        </pc:spChg>
        <pc:spChg chg="add del mod">
          <ac:chgData name="Ning Wu" userId="04a4d569-0e5a-4432-a3a6-45e90719a910" providerId="ADAL" clId="{B4903BA1-EF23-464E-A0C2-5456CC449077}" dt="2022-03-19T02:24:26.252" v="2453" actId="478"/>
          <ac:spMkLst>
            <pc:docMk/>
            <pc:sldMk cId="3099467134" sldId="265"/>
            <ac:spMk id="9" creationId="{3234F33E-54E0-417B-BC70-E08ED69AC683}"/>
          </ac:spMkLst>
        </pc:spChg>
        <pc:spChg chg="add del mod">
          <ac:chgData name="Ning Wu" userId="04a4d569-0e5a-4432-a3a6-45e90719a910" providerId="ADAL" clId="{B4903BA1-EF23-464E-A0C2-5456CC449077}" dt="2022-03-19T02:14:28.525" v="2307" actId="478"/>
          <ac:spMkLst>
            <pc:docMk/>
            <pc:sldMk cId="3099467134" sldId="265"/>
            <ac:spMk id="10" creationId="{F327B872-429A-4B94-A22F-89893C859822}"/>
          </ac:spMkLst>
        </pc:spChg>
        <pc:spChg chg="add del mod">
          <ac:chgData name="Ning Wu" userId="04a4d569-0e5a-4432-a3a6-45e90719a910" providerId="ADAL" clId="{B4903BA1-EF23-464E-A0C2-5456CC449077}" dt="2022-04-29T21:08:10.954" v="3690" actId="21"/>
          <ac:spMkLst>
            <pc:docMk/>
            <pc:sldMk cId="3099467134" sldId="265"/>
            <ac:spMk id="12" creationId="{49889943-6A05-4D22-9A90-FE7AC581ACB2}"/>
          </ac:spMkLst>
        </pc:spChg>
        <pc:spChg chg="add del mod">
          <ac:chgData name="Ning Wu" userId="04a4d569-0e5a-4432-a3a6-45e90719a910" providerId="ADAL" clId="{B4903BA1-EF23-464E-A0C2-5456CC449077}" dt="2022-04-29T21:08:10.954" v="3690" actId="21"/>
          <ac:spMkLst>
            <pc:docMk/>
            <pc:sldMk cId="3099467134" sldId="265"/>
            <ac:spMk id="13" creationId="{76EBBA48-CB66-4B1E-96B1-FBC1D1D4E8D1}"/>
          </ac:spMkLst>
        </pc:spChg>
        <pc:spChg chg="add del mod">
          <ac:chgData name="Ning Wu" userId="04a4d569-0e5a-4432-a3a6-45e90719a910" providerId="ADAL" clId="{B4903BA1-EF23-464E-A0C2-5456CC449077}" dt="2022-03-19T02:17:48.689" v="2355" actId="478"/>
          <ac:spMkLst>
            <pc:docMk/>
            <pc:sldMk cId="3099467134" sldId="265"/>
            <ac:spMk id="14" creationId="{C0468640-BB0F-4645-9E73-B793F5126AB2}"/>
          </ac:spMkLst>
        </pc:spChg>
        <pc:spChg chg="add del mod">
          <ac:chgData name="Ning Wu" userId="04a4d569-0e5a-4432-a3a6-45e90719a910" providerId="ADAL" clId="{B4903BA1-EF23-464E-A0C2-5456CC449077}" dt="2022-04-29T21:08:10.954" v="3690" actId="21"/>
          <ac:spMkLst>
            <pc:docMk/>
            <pc:sldMk cId="3099467134" sldId="265"/>
            <ac:spMk id="15" creationId="{19A30779-9ACC-4AE0-A924-B7A2927E7EF9}"/>
          </ac:spMkLst>
        </pc:spChg>
        <pc:spChg chg="add del mod">
          <ac:chgData name="Ning Wu" userId="04a4d569-0e5a-4432-a3a6-45e90719a910" providerId="ADAL" clId="{B4903BA1-EF23-464E-A0C2-5456CC449077}" dt="2022-04-29T21:08:10.954" v="3690" actId="21"/>
          <ac:spMkLst>
            <pc:docMk/>
            <pc:sldMk cId="3099467134" sldId="265"/>
            <ac:spMk id="17" creationId="{4DF2AC46-DD8F-48A1-B7D5-301CA7DD393C}"/>
          </ac:spMkLst>
        </pc:spChg>
        <pc:spChg chg="add del mod">
          <ac:chgData name="Ning Wu" userId="04a4d569-0e5a-4432-a3a6-45e90719a910" providerId="ADAL" clId="{B4903BA1-EF23-464E-A0C2-5456CC449077}" dt="2022-04-29T21:08:10.954" v="3690" actId="21"/>
          <ac:spMkLst>
            <pc:docMk/>
            <pc:sldMk cId="3099467134" sldId="265"/>
            <ac:spMk id="18" creationId="{8F5507F6-5231-4C81-8284-9578AB26EA51}"/>
          </ac:spMkLst>
        </pc:spChg>
        <pc:spChg chg="add del mod">
          <ac:chgData name="Ning Wu" userId="04a4d569-0e5a-4432-a3a6-45e90719a910" providerId="ADAL" clId="{B4903BA1-EF23-464E-A0C2-5456CC449077}" dt="2022-03-19T02:16:42.813" v="2321" actId="478"/>
          <ac:spMkLst>
            <pc:docMk/>
            <pc:sldMk cId="3099467134" sldId="265"/>
            <ac:spMk id="21" creationId="{19B97AE6-099D-40BF-8EFD-7CE1F4518A96}"/>
          </ac:spMkLst>
        </pc:spChg>
        <pc:spChg chg="add del mod">
          <ac:chgData name="Ning Wu" userId="04a4d569-0e5a-4432-a3a6-45e90719a910" providerId="ADAL" clId="{B4903BA1-EF23-464E-A0C2-5456CC449077}" dt="2022-03-19T02:17:14.890" v="2326" actId="478"/>
          <ac:spMkLst>
            <pc:docMk/>
            <pc:sldMk cId="3099467134" sldId="265"/>
            <ac:spMk id="24" creationId="{0CB4F4E9-6DE6-49A6-8A6B-949504B354A9}"/>
          </ac:spMkLst>
        </pc:spChg>
        <pc:spChg chg="add del mod">
          <ac:chgData name="Ning Wu" userId="04a4d569-0e5a-4432-a3a6-45e90719a910" providerId="ADAL" clId="{B4903BA1-EF23-464E-A0C2-5456CC449077}" dt="2022-04-29T21:08:10.954" v="3690" actId="21"/>
          <ac:spMkLst>
            <pc:docMk/>
            <pc:sldMk cId="3099467134" sldId="265"/>
            <ac:spMk id="27" creationId="{5798F408-8AF5-4AA2-A635-4515840F113E}"/>
          </ac:spMkLst>
        </pc:spChg>
        <pc:spChg chg="add del mod">
          <ac:chgData name="Ning Wu" userId="04a4d569-0e5a-4432-a3a6-45e90719a910" providerId="ADAL" clId="{B4903BA1-EF23-464E-A0C2-5456CC449077}" dt="2022-04-29T21:08:10.954" v="3690" actId="21"/>
          <ac:spMkLst>
            <pc:docMk/>
            <pc:sldMk cId="3099467134" sldId="265"/>
            <ac:spMk id="28" creationId="{4DF595D3-379A-4DCB-A1D3-E9130974EECE}"/>
          </ac:spMkLst>
        </pc:spChg>
        <pc:spChg chg="add del mod">
          <ac:chgData name="Ning Wu" userId="04a4d569-0e5a-4432-a3a6-45e90719a910" providerId="ADAL" clId="{B4903BA1-EF23-464E-A0C2-5456CC449077}" dt="2022-04-29T21:08:10.954" v="3690" actId="21"/>
          <ac:spMkLst>
            <pc:docMk/>
            <pc:sldMk cId="3099467134" sldId="265"/>
            <ac:spMk id="29" creationId="{BF28D9CD-948C-43BE-AEC5-91EEE35A7AC5}"/>
          </ac:spMkLst>
        </pc:spChg>
        <pc:spChg chg="add del mod">
          <ac:chgData name="Ning Wu" userId="04a4d569-0e5a-4432-a3a6-45e90719a910" providerId="ADAL" clId="{B4903BA1-EF23-464E-A0C2-5456CC449077}" dt="2022-04-29T21:08:10.954" v="3690" actId="21"/>
          <ac:spMkLst>
            <pc:docMk/>
            <pc:sldMk cId="3099467134" sldId="265"/>
            <ac:spMk id="30" creationId="{36F4D5F4-0F62-4CB9-A9D8-BCACAE26B260}"/>
          </ac:spMkLst>
        </pc:spChg>
        <pc:spChg chg="add del mod">
          <ac:chgData name="Ning Wu" userId="04a4d569-0e5a-4432-a3a6-45e90719a910" providerId="ADAL" clId="{B4903BA1-EF23-464E-A0C2-5456CC449077}" dt="2022-04-29T21:08:10.954" v="3690" actId="21"/>
          <ac:spMkLst>
            <pc:docMk/>
            <pc:sldMk cId="3099467134" sldId="265"/>
            <ac:spMk id="31" creationId="{56AB7A3F-84BC-480E-B2F8-C62B8C725BC0}"/>
          </ac:spMkLst>
        </pc:spChg>
        <pc:spChg chg="add del mod">
          <ac:chgData name="Ning Wu" userId="04a4d569-0e5a-4432-a3a6-45e90719a910" providerId="ADAL" clId="{B4903BA1-EF23-464E-A0C2-5456CC449077}" dt="2022-04-29T21:08:10.954" v="3690" actId="21"/>
          <ac:spMkLst>
            <pc:docMk/>
            <pc:sldMk cId="3099467134" sldId="265"/>
            <ac:spMk id="32" creationId="{0195E43D-363B-47D3-9E7F-3A0D46CFAEE0}"/>
          </ac:spMkLst>
        </pc:spChg>
        <pc:spChg chg="add del mod">
          <ac:chgData name="Ning Wu" userId="04a4d569-0e5a-4432-a3a6-45e90719a910" providerId="ADAL" clId="{B4903BA1-EF23-464E-A0C2-5456CC449077}" dt="2022-04-29T21:08:10.954" v="3690" actId="21"/>
          <ac:spMkLst>
            <pc:docMk/>
            <pc:sldMk cId="3099467134" sldId="265"/>
            <ac:spMk id="33" creationId="{4243A1A4-7014-493E-A438-3E56C6DC614E}"/>
          </ac:spMkLst>
        </pc:spChg>
        <pc:spChg chg="add del mod">
          <ac:chgData name="Ning Wu" userId="04a4d569-0e5a-4432-a3a6-45e90719a910" providerId="ADAL" clId="{B4903BA1-EF23-464E-A0C2-5456CC449077}" dt="2022-04-29T21:08:10.954" v="3690" actId="21"/>
          <ac:spMkLst>
            <pc:docMk/>
            <pc:sldMk cId="3099467134" sldId="265"/>
            <ac:spMk id="34" creationId="{687D648C-5911-46BA-A1CD-CD2D76267BC6}"/>
          </ac:spMkLst>
        </pc:spChg>
        <pc:spChg chg="add del mod">
          <ac:chgData name="Ning Wu" userId="04a4d569-0e5a-4432-a3a6-45e90719a910" providerId="ADAL" clId="{B4903BA1-EF23-464E-A0C2-5456CC449077}" dt="2022-03-19T02:22:03.196" v="2413" actId="478"/>
          <ac:spMkLst>
            <pc:docMk/>
            <pc:sldMk cId="3099467134" sldId="265"/>
            <ac:spMk id="40" creationId="{F16CBCE7-73B3-415F-9E62-CAB14938029A}"/>
          </ac:spMkLst>
        </pc:spChg>
        <pc:spChg chg="mod">
          <ac:chgData name="Ning Wu" userId="04a4d569-0e5a-4432-a3a6-45e90719a910" providerId="ADAL" clId="{B4903BA1-EF23-464E-A0C2-5456CC449077}" dt="2022-03-19T02:23:20.154" v="2421"/>
          <ac:spMkLst>
            <pc:docMk/>
            <pc:sldMk cId="3099467134" sldId="265"/>
            <ac:spMk id="42" creationId="{F9439F9F-1F69-46B5-9995-16D58FA7A162}"/>
          </ac:spMkLst>
        </pc:spChg>
        <pc:spChg chg="mod">
          <ac:chgData name="Ning Wu" userId="04a4d569-0e5a-4432-a3a6-45e90719a910" providerId="ADAL" clId="{B4903BA1-EF23-464E-A0C2-5456CC449077}" dt="2022-03-19T02:23:48.595" v="2452" actId="20577"/>
          <ac:spMkLst>
            <pc:docMk/>
            <pc:sldMk cId="3099467134" sldId="265"/>
            <ac:spMk id="43" creationId="{FF00CD87-8599-4379-BE04-762419B8E73C}"/>
          </ac:spMkLst>
        </pc:spChg>
        <pc:spChg chg="mod">
          <ac:chgData name="Ning Wu" userId="04a4d569-0e5a-4432-a3a6-45e90719a910" providerId="ADAL" clId="{B4903BA1-EF23-464E-A0C2-5456CC449077}" dt="2022-03-19T02:23:20.154" v="2421"/>
          <ac:spMkLst>
            <pc:docMk/>
            <pc:sldMk cId="3099467134" sldId="265"/>
            <ac:spMk id="44" creationId="{23FFC302-6113-401C-961A-40E98F0EC0AA}"/>
          </ac:spMkLst>
        </pc:spChg>
        <pc:spChg chg="add del mod">
          <ac:chgData name="Ning Wu" userId="04a4d569-0e5a-4432-a3a6-45e90719a910" providerId="ADAL" clId="{B4903BA1-EF23-464E-A0C2-5456CC449077}" dt="2022-03-19T02:24:42.635" v="2455"/>
          <ac:spMkLst>
            <pc:docMk/>
            <pc:sldMk cId="3099467134" sldId="265"/>
            <ac:spMk id="45" creationId="{43C71387-AB48-4C8B-B2EC-372FA00B3E63}"/>
          </ac:spMkLst>
        </pc:spChg>
        <pc:spChg chg="add del mod">
          <ac:chgData name="Ning Wu" userId="04a4d569-0e5a-4432-a3a6-45e90719a910" providerId="ADAL" clId="{B4903BA1-EF23-464E-A0C2-5456CC449077}" dt="2022-03-19T02:25:05.803" v="2458" actId="478"/>
          <ac:spMkLst>
            <pc:docMk/>
            <pc:sldMk cId="3099467134" sldId="265"/>
            <ac:spMk id="46" creationId="{768EBCCF-C5F4-4CDF-A32F-CC2E30E289A8}"/>
          </ac:spMkLst>
        </pc:spChg>
        <pc:spChg chg="add del mod">
          <ac:chgData name="Ning Wu" userId="04a4d569-0e5a-4432-a3a6-45e90719a910" providerId="ADAL" clId="{B4903BA1-EF23-464E-A0C2-5456CC449077}" dt="2022-03-19T02:25:05.803" v="2458" actId="478"/>
          <ac:spMkLst>
            <pc:docMk/>
            <pc:sldMk cId="3099467134" sldId="265"/>
            <ac:spMk id="47" creationId="{2E1BDBB0-D1BE-4243-B99B-4B8D6458D116}"/>
          </ac:spMkLst>
        </pc:spChg>
        <pc:spChg chg="add del mod">
          <ac:chgData name="Ning Wu" userId="04a4d569-0e5a-4432-a3a6-45e90719a910" providerId="ADAL" clId="{B4903BA1-EF23-464E-A0C2-5456CC449077}" dt="2022-04-29T21:08:10.954" v="3690" actId="21"/>
          <ac:spMkLst>
            <pc:docMk/>
            <pc:sldMk cId="3099467134" sldId="265"/>
            <ac:spMk id="48" creationId="{A0E5B03A-CF05-4E37-B231-D15F9E61096A}"/>
          </ac:spMkLst>
        </pc:spChg>
        <pc:spChg chg="add del mod">
          <ac:chgData name="Ning Wu" userId="04a4d569-0e5a-4432-a3a6-45e90719a910" providerId="ADAL" clId="{B4903BA1-EF23-464E-A0C2-5456CC449077}" dt="2022-04-29T21:08:10.954" v="3690" actId="21"/>
          <ac:spMkLst>
            <pc:docMk/>
            <pc:sldMk cId="3099467134" sldId="265"/>
            <ac:spMk id="49" creationId="{1E766D80-8619-4165-9C5C-CB12AEB6E91C}"/>
          </ac:spMkLst>
        </pc:spChg>
        <pc:spChg chg="add del mod">
          <ac:chgData name="Ning Wu" userId="04a4d569-0e5a-4432-a3a6-45e90719a910" providerId="ADAL" clId="{B4903BA1-EF23-464E-A0C2-5456CC449077}" dt="2022-04-29T21:08:10.954" v="3690" actId="21"/>
          <ac:spMkLst>
            <pc:docMk/>
            <pc:sldMk cId="3099467134" sldId="265"/>
            <ac:spMk id="50" creationId="{B7C945DD-C2E6-4D1D-8BD6-BAA31CBD301B}"/>
          </ac:spMkLst>
        </pc:spChg>
        <pc:spChg chg="add del mod">
          <ac:chgData name="Ning Wu" userId="04a4d569-0e5a-4432-a3a6-45e90719a910" providerId="ADAL" clId="{B4903BA1-EF23-464E-A0C2-5456CC449077}" dt="2022-04-29T21:08:10.954" v="3690" actId="21"/>
          <ac:spMkLst>
            <pc:docMk/>
            <pc:sldMk cId="3099467134" sldId="265"/>
            <ac:spMk id="51" creationId="{227BCA41-9B5F-4141-B6E0-7C18B2189BD2}"/>
          </ac:spMkLst>
        </pc:spChg>
        <pc:spChg chg="add del mod">
          <ac:chgData name="Ning Wu" userId="04a4d569-0e5a-4432-a3a6-45e90719a910" providerId="ADAL" clId="{B4903BA1-EF23-464E-A0C2-5456CC449077}" dt="2022-04-29T21:08:10.954" v="3690" actId="21"/>
          <ac:spMkLst>
            <pc:docMk/>
            <pc:sldMk cId="3099467134" sldId="265"/>
            <ac:spMk id="53" creationId="{635A9C05-AC07-4D8C-91CF-AE28F8F9806C}"/>
          </ac:spMkLst>
        </pc:spChg>
        <pc:grpChg chg="add del mod">
          <ac:chgData name="Ning Wu" userId="04a4d569-0e5a-4432-a3a6-45e90719a910" providerId="ADAL" clId="{B4903BA1-EF23-464E-A0C2-5456CC449077}" dt="2022-04-29T21:08:10.954" v="3690" actId="21"/>
          <ac:grpSpMkLst>
            <pc:docMk/>
            <pc:sldMk cId="3099467134" sldId="265"/>
            <ac:grpSpMk id="41" creationId="{8965CC57-D818-447B-9BBE-D8A0939F69A5}"/>
          </ac:grpSpMkLst>
        </pc:grpChg>
        <pc:picChg chg="add del mod">
          <ac:chgData name="Ning Wu" userId="04a4d569-0e5a-4432-a3a6-45e90719a910" providerId="ADAL" clId="{B4903BA1-EF23-464E-A0C2-5456CC449077}" dt="2022-04-29T21:08:10.954" v="3690" actId="21"/>
          <ac:picMkLst>
            <pc:docMk/>
            <pc:sldMk cId="3099467134" sldId="265"/>
            <ac:picMk id="4" creationId="{FB659CC6-AE5F-4B1A-A9BC-B52DEFE7B562}"/>
          </ac:picMkLst>
        </pc:picChg>
        <pc:picChg chg="add del mod">
          <ac:chgData name="Ning Wu" userId="04a4d569-0e5a-4432-a3a6-45e90719a910" providerId="ADAL" clId="{B4903BA1-EF23-464E-A0C2-5456CC449077}" dt="2022-04-29T21:08:10.954" v="3690" actId="21"/>
          <ac:picMkLst>
            <pc:docMk/>
            <pc:sldMk cId="3099467134" sldId="265"/>
            <ac:picMk id="7" creationId="{C1757C28-0724-4E25-807A-8C1D40C566C5}"/>
          </ac:picMkLst>
        </pc:picChg>
        <pc:picChg chg="add del mod">
          <ac:chgData name="Ning Wu" userId="04a4d569-0e5a-4432-a3a6-45e90719a910" providerId="ADAL" clId="{B4903BA1-EF23-464E-A0C2-5456CC449077}" dt="2022-04-29T21:08:10.954" v="3690" actId="21"/>
          <ac:picMkLst>
            <pc:docMk/>
            <pc:sldMk cId="3099467134" sldId="265"/>
            <ac:picMk id="11" creationId="{0F851BE5-D42D-48AE-B1CC-C6572C06A381}"/>
          </ac:picMkLst>
        </pc:picChg>
        <pc:picChg chg="add del mod">
          <ac:chgData name="Ning Wu" userId="04a4d569-0e5a-4432-a3a6-45e90719a910" providerId="ADAL" clId="{B4903BA1-EF23-464E-A0C2-5456CC449077}" dt="2022-03-19T02:16:03.180" v="2317" actId="478"/>
          <ac:picMkLst>
            <pc:docMk/>
            <pc:sldMk cId="3099467134" sldId="265"/>
            <ac:picMk id="16" creationId="{C021444E-8767-48EC-8B96-8A842EFC1A77}"/>
          </ac:picMkLst>
        </pc:picChg>
        <pc:picChg chg="add del mod">
          <ac:chgData name="Ning Wu" userId="04a4d569-0e5a-4432-a3a6-45e90719a910" providerId="ADAL" clId="{B4903BA1-EF23-464E-A0C2-5456CC449077}" dt="2022-03-19T02:16:46.244" v="2322" actId="478"/>
          <ac:picMkLst>
            <pc:docMk/>
            <pc:sldMk cId="3099467134" sldId="265"/>
            <ac:picMk id="20" creationId="{D110C82C-717F-4090-B65F-46354E2AF6F2}"/>
          </ac:picMkLst>
        </pc:picChg>
        <pc:picChg chg="add del mod">
          <ac:chgData name="Ning Wu" userId="04a4d569-0e5a-4432-a3a6-45e90719a910" providerId="ADAL" clId="{B4903BA1-EF23-464E-A0C2-5456CC449077}" dt="2022-04-29T21:08:10.954" v="3690" actId="21"/>
          <ac:picMkLst>
            <pc:docMk/>
            <pc:sldMk cId="3099467134" sldId="265"/>
            <ac:picMk id="23" creationId="{3BCEE036-0FA4-4F3E-922E-915B84B4908D}"/>
          </ac:picMkLst>
        </pc:picChg>
        <pc:picChg chg="add del mod">
          <ac:chgData name="Ning Wu" userId="04a4d569-0e5a-4432-a3a6-45e90719a910" providerId="ADAL" clId="{B4903BA1-EF23-464E-A0C2-5456CC449077}" dt="2022-04-29T21:08:10.954" v="3690" actId="21"/>
          <ac:picMkLst>
            <pc:docMk/>
            <pc:sldMk cId="3099467134" sldId="265"/>
            <ac:picMk id="25" creationId="{8855A678-A6E8-4298-BA6D-7919BB271612}"/>
          </ac:picMkLst>
        </pc:picChg>
        <pc:picChg chg="add del mod">
          <ac:chgData name="Ning Wu" userId="04a4d569-0e5a-4432-a3a6-45e90719a910" providerId="ADAL" clId="{B4903BA1-EF23-464E-A0C2-5456CC449077}" dt="2022-04-29T21:08:10.954" v="3690" actId="21"/>
          <ac:picMkLst>
            <pc:docMk/>
            <pc:sldMk cId="3099467134" sldId="265"/>
            <ac:picMk id="26" creationId="{9DDDEBB8-E959-4770-B39B-8BB2ABF11392}"/>
          </ac:picMkLst>
        </pc:picChg>
        <pc:picChg chg="add del mod">
          <ac:chgData name="Ning Wu" userId="04a4d569-0e5a-4432-a3a6-45e90719a910" providerId="ADAL" clId="{B4903BA1-EF23-464E-A0C2-5456CC449077}" dt="2022-03-19T02:21:27.364" v="2407" actId="478"/>
          <ac:picMkLst>
            <pc:docMk/>
            <pc:sldMk cId="3099467134" sldId="265"/>
            <ac:picMk id="35" creationId="{1D623639-2556-4B72-AA08-F4C231A452B0}"/>
          </ac:picMkLst>
        </pc:picChg>
        <pc:picChg chg="add del mod">
          <ac:chgData name="Ning Wu" userId="04a4d569-0e5a-4432-a3a6-45e90719a910" providerId="ADAL" clId="{B4903BA1-EF23-464E-A0C2-5456CC449077}" dt="2022-03-19T02:21:25.742" v="2406" actId="478"/>
          <ac:picMkLst>
            <pc:docMk/>
            <pc:sldMk cId="3099467134" sldId="265"/>
            <ac:picMk id="36" creationId="{4A074702-1A0B-4817-889E-268973FF0BD6}"/>
          </ac:picMkLst>
        </pc:picChg>
        <pc:picChg chg="add del mod">
          <ac:chgData name="Ning Wu" userId="04a4d569-0e5a-4432-a3a6-45e90719a910" providerId="ADAL" clId="{B4903BA1-EF23-464E-A0C2-5456CC449077}" dt="2022-04-29T21:08:10.954" v="3690" actId="21"/>
          <ac:picMkLst>
            <pc:docMk/>
            <pc:sldMk cId="3099467134" sldId="265"/>
            <ac:picMk id="37" creationId="{2C534D42-3766-46A7-93D5-066AF4038EC9}"/>
          </ac:picMkLst>
        </pc:picChg>
        <pc:picChg chg="add del mod ord">
          <ac:chgData name="Ning Wu" userId="04a4d569-0e5a-4432-a3a6-45e90719a910" providerId="ADAL" clId="{B4903BA1-EF23-464E-A0C2-5456CC449077}" dt="2022-04-29T21:08:10.954" v="3690" actId="21"/>
          <ac:picMkLst>
            <pc:docMk/>
            <pc:sldMk cId="3099467134" sldId="265"/>
            <ac:picMk id="39" creationId="{1B5DB3F9-E837-42E1-AF97-6D2F2B786489}"/>
          </ac:picMkLst>
        </pc:picChg>
        <pc:picChg chg="add del mod ord">
          <ac:chgData name="Ning Wu" userId="04a4d569-0e5a-4432-a3a6-45e90719a910" providerId="ADAL" clId="{B4903BA1-EF23-464E-A0C2-5456CC449077}" dt="2022-04-29T21:08:10.954" v="3690" actId="21"/>
          <ac:picMkLst>
            <pc:docMk/>
            <pc:sldMk cId="3099467134" sldId="265"/>
            <ac:picMk id="52" creationId="{BE9E3466-2E4D-4529-89B2-F20D709749E8}"/>
          </ac:picMkLst>
        </pc:picChg>
      </pc:sldChg>
      <pc:sldChg chg="addSp delSp modSp add mod modClrScheme chgLayout">
        <pc:chgData name="Ning Wu" userId="04a4d569-0e5a-4432-a3a6-45e90719a910" providerId="ADAL" clId="{B4903BA1-EF23-464E-A0C2-5456CC449077}" dt="2022-04-28T14:24:39.283" v="2770" actId="478"/>
        <pc:sldMkLst>
          <pc:docMk/>
          <pc:sldMk cId="408149034" sldId="266"/>
        </pc:sldMkLst>
        <pc:spChg chg="add del mod ord">
          <ac:chgData name="Ning Wu" userId="04a4d569-0e5a-4432-a3a6-45e90719a910" providerId="ADAL" clId="{B4903BA1-EF23-464E-A0C2-5456CC449077}" dt="2022-04-28T14:24:39.283" v="2770" actId="478"/>
          <ac:spMkLst>
            <pc:docMk/>
            <pc:sldMk cId="408149034" sldId="266"/>
            <ac:spMk id="2" creationId="{3D0109F8-5141-4B6B-8FE3-94FD31FE5BE8}"/>
          </ac:spMkLst>
        </pc:spChg>
        <pc:spChg chg="mod ord">
          <ac:chgData name="Ning Wu" userId="04a4d569-0e5a-4432-a3a6-45e90719a910" providerId="ADAL" clId="{B4903BA1-EF23-464E-A0C2-5456CC449077}" dt="2022-04-28T14:24:34.532" v="2769" actId="20577"/>
          <ac:spMkLst>
            <pc:docMk/>
            <pc:sldMk cId="408149034" sldId="266"/>
            <ac:spMk id="12" creationId="{F9E1816E-136A-4703-A52E-02E9968C5AC1}"/>
          </ac:spMkLst>
        </pc:spChg>
      </pc:sldChg>
      <pc:sldChg chg="modSp add del mod">
        <pc:chgData name="Ning Wu" userId="04a4d569-0e5a-4432-a3a6-45e90719a910" providerId="ADAL" clId="{B4903BA1-EF23-464E-A0C2-5456CC449077}" dt="2022-04-29T18:51:02.384" v="3503" actId="47"/>
        <pc:sldMkLst>
          <pc:docMk/>
          <pc:sldMk cId="3163236184" sldId="4221"/>
        </pc:sldMkLst>
        <pc:spChg chg="mod">
          <ac:chgData name="Ning Wu" userId="04a4d569-0e5a-4432-a3a6-45e90719a910" providerId="ADAL" clId="{B4903BA1-EF23-464E-A0C2-5456CC449077}" dt="2022-04-28T14:19:33.334" v="2663"/>
          <ac:spMkLst>
            <pc:docMk/>
            <pc:sldMk cId="3163236184" sldId="4221"/>
            <ac:spMk id="3" creationId="{BA5987E1-3670-45D1-9A9A-13F7BBCD30B8}"/>
          </ac:spMkLst>
        </pc:spChg>
      </pc:sldChg>
      <pc:sldChg chg="addSp delSp modSp new del mod chgLayout">
        <pc:chgData name="Ning Wu" userId="04a4d569-0e5a-4432-a3a6-45e90719a910" providerId="ADAL" clId="{B4903BA1-EF23-464E-A0C2-5456CC449077}" dt="2022-04-28T14:22:32.687" v="2688" actId="47"/>
        <pc:sldMkLst>
          <pc:docMk/>
          <pc:sldMk cId="3850789534" sldId="4222"/>
        </pc:sldMkLst>
        <pc:spChg chg="del">
          <ac:chgData name="Ning Wu" userId="04a4d569-0e5a-4432-a3a6-45e90719a910" providerId="ADAL" clId="{B4903BA1-EF23-464E-A0C2-5456CC449077}" dt="2022-04-28T14:22:05.302" v="2683" actId="700"/>
          <ac:spMkLst>
            <pc:docMk/>
            <pc:sldMk cId="3850789534" sldId="4222"/>
            <ac:spMk id="2" creationId="{5CDCC989-6966-438B-AD88-947E669AFD10}"/>
          </ac:spMkLst>
        </pc:spChg>
        <pc:spChg chg="del">
          <ac:chgData name="Ning Wu" userId="04a4d569-0e5a-4432-a3a6-45e90719a910" providerId="ADAL" clId="{B4903BA1-EF23-464E-A0C2-5456CC449077}" dt="2022-04-28T14:20:30.256" v="2668" actId="478"/>
          <ac:spMkLst>
            <pc:docMk/>
            <pc:sldMk cId="3850789534" sldId="4222"/>
            <ac:spMk id="3" creationId="{F24E8E58-BFE6-42F2-9903-740C745309B5}"/>
          </ac:spMkLst>
        </pc:spChg>
        <pc:spChg chg="del mod ord">
          <ac:chgData name="Ning Wu" userId="04a4d569-0e5a-4432-a3a6-45e90719a910" providerId="ADAL" clId="{B4903BA1-EF23-464E-A0C2-5456CC449077}" dt="2022-04-28T14:22:10.235" v="2684" actId="478"/>
          <ac:spMkLst>
            <pc:docMk/>
            <pc:sldMk cId="3850789534" sldId="4222"/>
            <ac:spMk id="4" creationId="{5C92EA25-E103-4665-91FA-57B42CAC8E9D}"/>
          </ac:spMkLst>
        </pc:spChg>
        <pc:spChg chg="mod ord">
          <ac:chgData name="Ning Wu" userId="04a4d569-0e5a-4432-a3a6-45e90719a910" providerId="ADAL" clId="{B4903BA1-EF23-464E-A0C2-5456CC449077}" dt="2022-04-28T14:22:05.302" v="2683" actId="700"/>
          <ac:spMkLst>
            <pc:docMk/>
            <pc:sldMk cId="3850789534" sldId="4222"/>
            <ac:spMk id="5" creationId="{ACEE8490-B8DE-417F-9779-D451B6A477FF}"/>
          </ac:spMkLst>
        </pc:spChg>
        <pc:spChg chg="add del mod">
          <ac:chgData name="Ning Wu" userId="04a4d569-0e5a-4432-a3a6-45e90719a910" providerId="ADAL" clId="{B4903BA1-EF23-464E-A0C2-5456CC449077}" dt="2022-04-28T14:20:39.680" v="2670"/>
          <ac:spMkLst>
            <pc:docMk/>
            <pc:sldMk cId="3850789534" sldId="4222"/>
            <ac:spMk id="8" creationId="{46051BE9-0808-46CE-B624-A38365CBD038}"/>
          </ac:spMkLst>
        </pc:spChg>
        <pc:spChg chg="add del mod">
          <ac:chgData name="Ning Wu" userId="04a4d569-0e5a-4432-a3a6-45e90719a910" providerId="ADAL" clId="{B4903BA1-EF23-464E-A0C2-5456CC449077}" dt="2022-04-28T14:20:39.680" v="2670"/>
          <ac:spMkLst>
            <pc:docMk/>
            <pc:sldMk cId="3850789534" sldId="4222"/>
            <ac:spMk id="9" creationId="{D27E11B2-53C0-4C2B-94C5-B0028245AE2E}"/>
          </ac:spMkLst>
        </pc:spChg>
        <pc:spChg chg="add del mod">
          <ac:chgData name="Ning Wu" userId="04a4d569-0e5a-4432-a3a6-45e90719a910" providerId="ADAL" clId="{B4903BA1-EF23-464E-A0C2-5456CC449077}" dt="2022-04-28T14:20:39.680" v="2670"/>
          <ac:spMkLst>
            <pc:docMk/>
            <pc:sldMk cId="3850789534" sldId="4222"/>
            <ac:spMk id="10" creationId="{DBB885A6-EDE0-4E87-BE72-35DECFDA07FD}"/>
          </ac:spMkLst>
        </pc:spChg>
        <pc:spChg chg="add del mod">
          <ac:chgData name="Ning Wu" userId="04a4d569-0e5a-4432-a3a6-45e90719a910" providerId="ADAL" clId="{B4903BA1-EF23-464E-A0C2-5456CC449077}" dt="2022-04-28T14:20:39.680" v="2670"/>
          <ac:spMkLst>
            <pc:docMk/>
            <pc:sldMk cId="3850789534" sldId="4222"/>
            <ac:spMk id="11" creationId="{04388D85-844A-4709-9453-97C15D6F91C4}"/>
          </ac:spMkLst>
        </pc:spChg>
        <pc:spChg chg="add del mod">
          <ac:chgData name="Ning Wu" userId="04a4d569-0e5a-4432-a3a6-45e90719a910" providerId="ADAL" clId="{B4903BA1-EF23-464E-A0C2-5456CC449077}" dt="2022-04-28T14:20:39.680" v="2670"/>
          <ac:spMkLst>
            <pc:docMk/>
            <pc:sldMk cId="3850789534" sldId="4222"/>
            <ac:spMk id="12" creationId="{A1F235A6-06D8-48A0-9B8A-59AAD855B53C}"/>
          </ac:spMkLst>
        </pc:spChg>
        <pc:spChg chg="add del mod">
          <ac:chgData name="Ning Wu" userId="04a4d569-0e5a-4432-a3a6-45e90719a910" providerId="ADAL" clId="{B4903BA1-EF23-464E-A0C2-5456CC449077}" dt="2022-04-28T14:20:39.680" v="2670"/>
          <ac:spMkLst>
            <pc:docMk/>
            <pc:sldMk cId="3850789534" sldId="4222"/>
            <ac:spMk id="13" creationId="{C85AAB0B-FCDF-4E6A-B805-3719FA179478}"/>
          </ac:spMkLst>
        </pc:spChg>
        <pc:spChg chg="add del mod">
          <ac:chgData name="Ning Wu" userId="04a4d569-0e5a-4432-a3a6-45e90719a910" providerId="ADAL" clId="{B4903BA1-EF23-464E-A0C2-5456CC449077}" dt="2022-04-28T14:20:39.680" v="2670"/>
          <ac:spMkLst>
            <pc:docMk/>
            <pc:sldMk cId="3850789534" sldId="4222"/>
            <ac:spMk id="14" creationId="{18E8F174-8FDB-4544-9F0E-00BEE423C4FA}"/>
          </ac:spMkLst>
        </pc:spChg>
        <pc:spChg chg="add del mod">
          <ac:chgData name="Ning Wu" userId="04a4d569-0e5a-4432-a3a6-45e90719a910" providerId="ADAL" clId="{B4903BA1-EF23-464E-A0C2-5456CC449077}" dt="2022-04-28T14:20:39.680" v="2670"/>
          <ac:spMkLst>
            <pc:docMk/>
            <pc:sldMk cId="3850789534" sldId="4222"/>
            <ac:spMk id="15" creationId="{6CEBF0A2-DC8B-4A35-9558-4EF4CF959CCA}"/>
          </ac:spMkLst>
        </pc:spChg>
        <pc:spChg chg="add del mod">
          <ac:chgData name="Ning Wu" userId="04a4d569-0e5a-4432-a3a6-45e90719a910" providerId="ADAL" clId="{B4903BA1-EF23-464E-A0C2-5456CC449077}" dt="2022-04-28T14:20:39.680" v="2670"/>
          <ac:spMkLst>
            <pc:docMk/>
            <pc:sldMk cId="3850789534" sldId="4222"/>
            <ac:spMk id="16" creationId="{605A9243-619C-4A5C-8C62-F543C66BD6B9}"/>
          </ac:spMkLst>
        </pc:spChg>
        <pc:spChg chg="add del mod">
          <ac:chgData name="Ning Wu" userId="04a4d569-0e5a-4432-a3a6-45e90719a910" providerId="ADAL" clId="{B4903BA1-EF23-464E-A0C2-5456CC449077}" dt="2022-04-28T14:20:39.680" v="2670"/>
          <ac:spMkLst>
            <pc:docMk/>
            <pc:sldMk cId="3850789534" sldId="4222"/>
            <ac:spMk id="17" creationId="{36D8DB8A-CE9A-46C5-94B0-60629B665719}"/>
          </ac:spMkLst>
        </pc:spChg>
        <pc:spChg chg="add del mod">
          <ac:chgData name="Ning Wu" userId="04a4d569-0e5a-4432-a3a6-45e90719a910" providerId="ADAL" clId="{B4903BA1-EF23-464E-A0C2-5456CC449077}" dt="2022-04-28T14:20:39.680" v="2670"/>
          <ac:spMkLst>
            <pc:docMk/>
            <pc:sldMk cId="3850789534" sldId="4222"/>
            <ac:spMk id="18" creationId="{FF862D78-FAD8-4AAB-BF77-2252BB363D79}"/>
          </ac:spMkLst>
        </pc:spChg>
        <pc:spChg chg="add del mod">
          <ac:chgData name="Ning Wu" userId="04a4d569-0e5a-4432-a3a6-45e90719a910" providerId="ADAL" clId="{B4903BA1-EF23-464E-A0C2-5456CC449077}" dt="2022-04-28T14:20:39.680" v="2670"/>
          <ac:spMkLst>
            <pc:docMk/>
            <pc:sldMk cId="3850789534" sldId="4222"/>
            <ac:spMk id="19" creationId="{FD8EA8D1-F584-4860-BEC6-9E0520DCBF20}"/>
          </ac:spMkLst>
        </pc:spChg>
        <pc:spChg chg="add mod">
          <ac:chgData name="Ning Wu" userId="04a4d569-0e5a-4432-a3a6-45e90719a910" providerId="ADAL" clId="{B4903BA1-EF23-464E-A0C2-5456CC449077}" dt="2022-04-28T14:20:45.356" v="2672" actId="1076"/>
          <ac:spMkLst>
            <pc:docMk/>
            <pc:sldMk cId="3850789534" sldId="4222"/>
            <ac:spMk id="22" creationId="{3808FB95-01BC-4880-AD50-5665647A3CB5}"/>
          </ac:spMkLst>
        </pc:spChg>
        <pc:spChg chg="add mod">
          <ac:chgData name="Ning Wu" userId="04a4d569-0e5a-4432-a3a6-45e90719a910" providerId="ADAL" clId="{B4903BA1-EF23-464E-A0C2-5456CC449077}" dt="2022-04-28T14:20:45.356" v="2672" actId="1076"/>
          <ac:spMkLst>
            <pc:docMk/>
            <pc:sldMk cId="3850789534" sldId="4222"/>
            <ac:spMk id="23" creationId="{41938326-21D7-4165-A0C3-3C479FB06636}"/>
          </ac:spMkLst>
        </pc:spChg>
        <pc:spChg chg="add mod">
          <ac:chgData name="Ning Wu" userId="04a4d569-0e5a-4432-a3a6-45e90719a910" providerId="ADAL" clId="{B4903BA1-EF23-464E-A0C2-5456CC449077}" dt="2022-04-28T14:20:45.356" v="2672" actId="1076"/>
          <ac:spMkLst>
            <pc:docMk/>
            <pc:sldMk cId="3850789534" sldId="4222"/>
            <ac:spMk id="24" creationId="{EFEBE987-88F3-492B-8D9C-03F834AB64D1}"/>
          </ac:spMkLst>
        </pc:spChg>
        <pc:spChg chg="add mod">
          <ac:chgData name="Ning Wu" userId="04a4d569-0e5a-4432-a3a6-45e90719a910" providerId="ADAL" clId="{B4903BA1-EF23-464E-A0C2-5456CC449077}" dt="2022-04-28T14:20:45.356" v="2672" actId="1076"/>
          <ac:spMkLst>
            <pc:docMk/>
            <pc:sldMk cId="3850789534" sldId="4222"/>
            <ac:spMk id="25" creationId="{6EFA7EA7-EB93-4FB1-9A2E-86578E26E8F7}"/>
          </ac:spMkLst>
        </pc:spChg>
        <pc:spChg chg="add mod">
          <ac:chgData name="Ning Wu" userId="04a4d569-0e5a-4432-a3a6-45e90719a910" providerId="ADAL" clId="{B4903BA1-EF23-464E-A0C2-5456CC449077}" dt="2022-04-28T14:20:45.356" v="2672" actId="1076"/>
          <ac:spMkLst>
            <pc:docMk/>
            <pc:sldMk cId="3850789534" sldId="4222"/>
            <ac:spMk id="26" creationId="{94020F29-3C3F-4CC7-9C5F-C51B968BB5B8}"/>
          </ac:spMkLst>
        </pc:spChg>
        <pc:spChg chg="add mod">
          <ac:chgData name="Ning Wu" userId="04a4d569-0e5a-4432-a3a6-45e90719a910" providerId="ADAL" clId="{B4903BA1-EF23-464E-A0C2-5456CC449077}" dt="2022-04-28T14:20:45.356" v="2672" actId="1076"/>
          <ac:spMkLst>
            <pc:docMk/>
            <pc:sldMk cId="3850789534" sldId="4222"/>
            <ac:spMk id="27" creationId="{A3F8821F-3E82-4551-9487-F1889C97E652}"/>
          </ac:spMkLst>
        </pc:spChg>
        <pc:spChg chg="add mod">
          <ac:chgData name="Ning Wu" userId="04a4d569-0e5a-4432-a3a6-45e90719a910" providerId="ADAL" clId="{B4903BA1-EF23-464E-A0C2-5456CC449077}" dt="2022-04-28T14:20:45.356" v="2672" actId="1076"/>
          <ac:spMkLst>
            <pc:docMk/>
            <pc:sldMk cId="3850789534" sldId="4222"/>
            <ac:spMk id="28" creationId="{09BDBD61-2A81-490D-8434-687A4DF028B7}"/>
          </ac:spMkLst>
        </pc:spChg>
        <pc:spChg chg="add mod">
          <ac:chgData name="Ning Wu" userId="04a4d569-0e5a-4432-a3a6-45e90719a910" providerId="ADAL" clId="{B4903BA1-EF23-464E-A0C2-5456CC449077}" dt="2022-04-28T14:20:45.356" v="2672" actId="1076"/>
          <ac:spMkLst>
            <pc:docMk/>
            <pc:sldMk cId="3850789534" sldId="4222"/>
            <ac:spMk id="29" creationId="{2C75D5F8-AA4C-46EB-8D6C-8B829BE08F89}"/>
          </ac:spMkLst>
        </pc:spChg>
        <pc:spChg chg="add mod">
          <ac:chgData name="Ning Wu" userId="04a4d569-0e5a-4432-a3a6-45e90719a910" providerId="ADAL" clId="{B4903BA1-EF23-464E-A0C2-5456CC449077}" dt="2022-04-28T14:20:45.356" v="2672" actId="1076"/>
          <ac:spMkLst>
            <pc:docMk/>
            <pc:sldMk cId="3850789534" sldId="4222"/>
            <ac:spMk id="30" creationId="{8F891E84-EB92-4259-A88B-5F3C82DA4945}"/>
          </ac:spMkLst>
        </pc:spChg>
        <pc:spChg chg="add mod">
          <ac:chgData name="Ning Wu" userId="04a4d569-0e5a-4432-a3a6-45e90719a910" providerId="ADAL" clId="{B4903BA1-EF23-464E-A0C2-5456CC449077}" dt="2022-04-28T14:20:45.356" v="2672" actId="1076"/>
          <ac:spMkLst>
            <pc:docMk/>
            <pc:sldMk cId="3850789534" sldId="4222"/>
            <ac:spMk id="31" creationId="{0A3E88FF-8E99-43E8-93EF-0B92C03ED2C4}"/>
          </ac:spMkLst>
        </pc:spChg>
        <pc:spChg chg="add mod">
          <ac:chgData name="Ning Wu" userId="04a4d569-0e5a-4432-a3a6-45e90719a910" providerId="ADAL" clId="{B4903BA1-EF23-464E-A0C2-5456CC449077}" dt="2022-04-28T14:20:45.356" v="2672" actId="1076"/>
          <ac:spMkLst>
            <pc:docMk/>
            <pc:sldMk cId="3850789534" sldId="4222"/>
            <ac:spMk id="32" creationId="{E0ECA8C8-7F63-486C-B6B3-1B096C6488AD}"/>
          </ac:spMkLst>
        </pc:spChg>
        <pc:spChg chg="add mod">
          <ac:chgData name="Ning Wu" userId="04a4d569-0e5a-4432-a3a6-45e90719a910" providerId="ADAL" clId="{B4903BA1-EF23-464E-A0C2-5456CC449077}" dt="2022-04-28T14:20:45.356" v="2672" actId="1076"/>
          <ac:spMkLst>
            <pc:docMk/>
            <pc:sldMk cId="3850789534" sldId="4222"/>
            <ac:spMk id="33" creationId="{BA554BCD-4784-4055-AEED-4E65CEBBAFC5}"/>
          </ac:spMkLst>
        </pc:spChg>
        <pc:spChg chg="add mod ord">
          <ac:chgData name="Ning Wu" userId="04a4d569-0e5a-4432-a3a6-45e90719a910" providerId="ADAL" clId="{B4903BA1-EF23-464E-A0C2-5456CC449077}" dt="2022-04-28T14:22:05.302" v="2683" actId="700"/>
          <ac:spMkLst>
            <pc:docMk/>
            <pc:sldMk cId="3850789534" sldId="4222"/>
            <ac:spMk id="34" creationId="{8FB65BEB-6901-47BD-B46E-F6BB3973C576}"/>
          </ac:spMkLst>
        </pc:spChg>
        <pc:spChg chg="add mod ord">
          <ac:chgData name="Ning Wu" userId="04a4d569-0e5a-4432-a3a6-45e90719a910" providerId="ADAL" clId="{B4903BA1-EF23-464E-A0C2-5456CC449077}" dt="2022-04-28T14:22:05.302" v="2683" actId="700"/>
          <ac:spMkLst>
            <pc:docMk/>
            <pc:sldMk cId="3850789534" sldId="4222"/>
            <ac:spMk id="35" creationId="{CBD7A052-766C-47BF-A005-089E99E4EBE2}"/>
          </ac:spMkLst>
        </pc:spChg>
        <pc:cxnChg chg="add del mod">
          <ac:chgData name="Ning Wu" userId="04a4d569-0e5a-4432-a3a6-45e90719a910" providerId="ADAL" clId="{B4903BA1-EF23-464E-A0C2-5456CC449077}" dt="2022-04-28T14:20:39.680" v="2670"/>
          <ac:cxnSpMkLst>
            <pc:docMk/>
            <pc:sldMk cId="3850789534" sldId="4222"/>
            <ac:cxnSpMk id="6" creationId="{F9508092-14D8-49FA-BD44-E6EE47098A32}"/>
          </ac:cxnSpMkLst>
        </pc:cxnChg>
        <pc:cxnChg chg="add del mod">
          <ac:chgData name="Ning Wu" userId="04a4d569-0e5a-4432-a3a6-45e90719a910" providerId="ADAL" clId="{B4903BA1-EF23-464E-A0C2-5456CC449077}" dt="2022-04-28T14:20:39.680" v="2670"/>
          <ac:cxnSpMkLst>
            <pc:docMk/>
            <pc:sldMk cId="3850789534" sldId="4222"/>
            <ac:cxnSpMk id="7" creationId="{F60B0985-82CD-44F4-BCF5-A9DAD07FE59E}"/>
          </ac:cxnSpMkLst>
        </pc:cxnChg>
        <pc:cxnChg chg="add mod">
          <ac:chgData name="Ning Wu" userId="04a4d569-0e5a-4432-a3a6-45e90719a910" providerId="ADAL" clId="{B4903BA1-EF23-464E-A0C2-5456CC449077}" dt="2022-04-28T14:20:45.356" v="2672" actId="1076"/>
          <ac:cxnSpMkLst>
            <pc:docMk/>
            <pc:sldMk cId="3850789534" sldId="4222"/>
            <ac:cxnSpMk id="20" creationId="{4A446B73-3A65-44A2-87BD-2F4273AC3823}"/>
          </ac:cxnSpMkLst>
        </pc:cxnChg>
        <pc:cxnChg chg="add mod">
          <ac:chgData name="Ning Wu" userId="04a4d569-0e5a-4432-a3a6-45e90719a910" providerId="ADAL" clId="{B4903BA1-EF23-464E-A0C2-5456CC449077}" dt="2022-04-28T14:20:45.356" v="2672" actId="1076"/>
          <ac:cxnSpMkLst>
            <pc:docMk/>
            <pc:sldMk cId="3850789534" sldId="4222"/>
            <ac:cxnSpMk id="21" creationId="{3F27251D-83E0-4554-93B0-602BA9DDAF05}"/>
          </ac:cxnSpMkLst>
        </pc:cxnChg>
      </pc:sldChg>
      <pc:sldChg chg="addSp delSp modSp new mod">
        <pc:chgData name="Ning Wu" userId="04a4d569-0e5a-4432-a3a6-45e90719a910" providerId="ADAL" clId="{B4903BA1-EF23-464E-A0C2-5456CC449077}" dt="2022-04-29T22:21:07.892" v="3803" actId="20577"/>
        <pc:sldMkLst>
          <pc:docMk/>
          <pc:sldMk cId="1993960881" sldId="4223"/>
        </pc:sldMkLst>
        <pc:spChg chg="mod">
          <ac:chgData name="Ning Wu" userId="04a4d569-0e5a-4432-a3a6-45e90719a910" providerId="ADAL" clId="{B4903BA1-EF23-464E-A0C2-5456CC449077}" dt="2022-04-29T22:21:07.892" v="3803" actId="20577"/>
          <ac:spMkLst>
            <pc:docMk/>
            <pc:sldMk cId="1993960881" sldId="4223"/>
            <ac:spMk id="2" creationId="{C6BBE5A1-8786-4BE0-B644-869B22E1D39C}"/>
          </ac:spMkLst>
        </pc:spChg>
        <pc:spChg chg="del">
          <ac:chgData name="Ning Wu" userId="04a4d569-0e5a-4432-a3a6-45e90719a910" providerId="ADAL" clId="{B4903BA1-EF23-464E-A0C2-5456CC449077}" dt="2022-04-28T14:22:20.274" v="2685" actId="478"/>
          <ac:spMkLst>
            <pc:docMk/>
            <pc:sldMk cId="1993960881" sldId="4223"/>
            <ac:spMk id="3" creationId="{1EC61D36-F3B7-424C-B340-BB881E5329F2}"/>
          </ac:spMkLst>
        </pc:spChg>
        <pc:spChg chg="add mod">
          <ac:chgData name="Ning Wu" userId="04a4d569-0e5a-4432-a3a6-45e90719a910" providerId="ADAL" clId="{B4903BA1-EF23-464E-A0C2-5456CC449077}" dt="2022-04-28T14:22:30.212" v="2687" actId="1076"/>
          <ac:spMkLst>
            <pc:docMk/>
            <pc:sldMk cId="1993960881" sldId="4223"/>
            <ac:spMk id="7" creationId="{C2CF6326-FE0A-46A9-855B-6B9C0CC8C035}"/>
          </ac:spMkLst>
        </pc:spChg>
        <pc:spChg chg="add mod">
          <ac:chgData name="Ning Wu" userId="04a4d569-0e5a-4432-a3a6-45e90719a910" providerId="ADAL" clId="{B4903BA1-EF23-464E-A0C2-5456CC449077}" dt="2022-04-28T14:22:30.212" v="2687" actId="1076"/>
          <ac:spMkLst>
            <pc:docMk/>
            <pc:sldMk cId="1993960881" sldId="4223"/>
            <ac:spMk id="8" creationId="{B43C26A0-B1F3-4707-B5F2-D9C400B3144D}"/>
          </ac:spMkLst>
        </pc:spChg>
        <pc:spChg chg="add mod">
          <ac:chgData name="Ning Wu" userId="04a4d569-0e5a-4432-a3a6-45e90719a910" providerId="ADAL" clId="{B4903BA1-EF23-464E-A0C2-5456CC449077}" dt="2022-04-28T14:22:30.212" v="2687" actId="1076"/>
          <ac:spMkLst>
            <pc:docMk/>
            <pc:sldMk cId="1993960881" sldId="4223"/>
            <ac:spMk id="9" creationId="{ACCB2B51-B1DE-4B6C-972A-4B02A25F3352}"/>
          </ac:spMkLst>
        </pc:spChg>
        <pc:spChg chg="add mod">
          <ac:chgData name="Ning Wu" userId="04a4d569-0e5a-4432-a3a6-45e90719a910" providerId="ADAL" clId="{B4903BA1-EF23-464E-A0C2-5456CC449077}" dt="2022-04-28T14:22:30.212" v="2687" actId="1076"/>
          <ac:spMkLst>
            <pc:docMk/>
            <pc:sldMk cId="1993960881" sldId="4223"/>
            <ac:spMk id="10" creationId="{E534E97F-7807-4AC9-9FEA-2F6D4108F34B}"/>
          </ac:spMkLst>
        </pc:spChg>
        <pc:spChg chg="add mod">
          <ac:chgData name="Ning Wu" userId="04a4d569-0e5a-4432-a3a6-45e90719a910" providerId="ADAL" clId="{B4903BA1-EF23-464E-A0C2-5456CC449077}" dt="2022-04-28T14:22:30.212" v="2687" actId="1076"/>
          <ac:spMkLst>
            <pc:docMk/>
            <pc:sldMk cId="1993960881" sldId="4223"/>
            <ac:spMk id="11" creationId="{1ACEFC59-168C-476A-9D35-E6B3A9E41A9E}"/>
          </ac:spMkLst>
        </pc:spChg>
        <pc:spChg chg="add mod">
          <ac:chgData name="Ning Wu" userId="04a4d569-0e5a-4432-a3a6-45e90719a910" providerId="ADAL" clId="{B4903BA1-EF23-464E-A0C2-5456CC449077}" dt="2022-04-28T14:22:30.212" v="2687" actId="1076"/>
          <ac:spMkLst>
            <pc:docMk/>
            <pc:sldMk cId="1993960881" sldId="4223"/>
            <ac:spMk id="12" creationId="{DB42F6D2-9AEC-47DC-B17E-5A199AE8496F}"/>
          </ac:spMkLst>
        </pc:spChg>
        <pc:spChg chg="add mod">
          <ac:chgData name="Ning Wu" userId="04a4d569-0e5a-4432-a3a6-45e90719a910" providerId="ADAL" clId="{B4903BA1-EF23-464E-A0C2-5456CC449077}" dt="2022-04-28T14:22:30.212" v="2687" actId="1076"/>
          <ac:spMkLst>
            <pc:docMk/>
            <pc:sldMk cId="1993960881" sldId="4223"/>
            <ac:spMk id="13" creationId="{667A5654-CD24-4F6D-B426-C5725B721989}"/>
          </ac:spMkLst>
        </pc:spChg>
        <pc:spChg chg="add mod">
          <ac:chgData name="Ning Wu" userId="04a4d569-0e5a-4432-a3a6-45e90719a910" providerId="ADAL" clId="{B4903BA1-EF23-464E-A0C2-5456CC449077}" dt="2022-04-28T14:22:30.212" v="2687" actId="1076"/>
          <ac:spMkLst>
            <pc:docMk/>
            <pc:sldMk cId="1993960881" sldId="4223"/>
            <ac:spMk id="14" creationId="{8205919C-765D-4902-8C83-CF7A19CBE155}"/>
          </ac:spMkLst>
        </pc:spChg>
        <pc:spChg chg="add mod">
          <ac:chgData name="Ning Wu" userId="04a4d569-0e5a-4432-a3a6-45e90719a910" providerId="ADAL" clId="{B4903BA1-EF23-464E-A0C2-5456CC449077}" dt="2022-04-28T14:22:30.212" v="2687" actId="1076"/>
          <ac:spMkLst>
            <pc:docMk/>
            <pc:sldMk cId="1993960881" sldId="4223"/>
            <ac:spMk id="15" creationId="{BD6B760E-FE98-42A9-9B5C-B75A39595A75}"/>
          </ac:spMkLst>
        </pc:spChg>
        <pc:spChg chg="add mod">
          <ac:chgData name="Ning Wu" userId="04a4d569-0e5a-4432-a3a6-45e90719a910" providerId="ADAL" clId="{B4903BA1-EF23-464E-A0C2-5456CC449077}" dt="2022-04-28T14:22:30.212" v="2687" actId="1076"/>
          <ac:spMkLst>
            <pc:docMk/>
            <pc:sldMk cId="1993960881" sldId="4223"/>
            <ac:spMk id="16" creationId="{28428611-D155-4D62-8ABF-D6A8D9BCE8A6}"/>
          </ac:spMkLst>
        </pc:spChg>
        <pc:spChg chg="add mod">
          <ac:chgData name="Ning Wu" userId="04a4d569-0e5a-4432-a3a6-45e90719a910" providerId="ADAL" clId="{B4903BA1-EF23-464E-A0C2-5456CC449077}" dt="2022-04-28T14:22:30.212" v="2687" actId="1076"/>
          <ac:spMkLst>
            <pc:docMk/>
            <pc:sldMk cId="1993960881" sldId="4223"/>
            <ac:spMk id="17" creationId="{13FCFB4E-98E5-440C-93D9-0F4242B8C1A6}"/>
          </ac:spMkLst>
        </pc:spChg>
        <pc:spChg chg="add mod">
          <ac:chgData name="Ning Wu" userId="04a4d569-0e5a-4432-a3a6-45e90719a910" providerId="ADAL" clId="{B4903BA1-EF23-464E-A0C2-5456CC449077}" dt="2022-04-28T14:22:30.212" v="2687" actId="1076"/>
          <ac:spMkLst>
            <pc:docMk/>
            <pc:sldMk cId="1993960881" sldId="4223"/>
            <ac:spMk id="18" creationId="{94DA7F91-1807-4A96-BF34-E2E5DD6C362D}"/>
          </ac:spMkLst>
        </pc:spChg>
        <pc:cxnChg chg="add mod">
          <ac:chgData name="Ning Wu" userId="04a4d569-0e5a-4432-a3a6-45e90719a910" providerId="ADAL" clId="{B4903BA1-EF23-464E-A0C2-5456CC449077}" dt="2022-04-28T14:22:30.212" v="2687" actId="1076"/>
          <ac:cxnSpMkLst>
            <pc:docMk/>
            <pc:sldMk cId="1993960881" sldId="4223"/>
            <ac:cxnSpMk id="5" creationId="{0CF5F417-04BE-4D58-B482-7DDC0433C76D}"/>
          </ac:cxnSpMkLst>
        </pc:cxnChg>
        <pc:cxnChg chg="add mod">
          <ac:chgData name="Ning Wu" userId="04a4d569-0e5a-4432-a3a6-45e90719a910" providerId="ADAL" clId="{B4903BA1-EF23-464E-A0C2-5456CC449077}" dt="2022-04-28T14:22:30.212" v="2687" actId="1076"/>
          <ac:cxnSpMkLst>
            <pc:docMk/>
            <pc:sldMk cId="1993960881" sldId="4223"/>
            <ac:cxnSpMk id="6" creationId="{67B18487-7B92-47AC-80F0-86E83BF47280}"/>
          </ac:cxnSpMkLst>
        </pc:cxnChg>
      </pc:sldChg>
      <pc:sldChg chg="modSp new del mod ord">
        <pc:chgData name="Ning Wu" userId="04a4d569-0e5a-4432-a3a6-45e90719a910" providerId="ADAL" clId="{B4903BA1-EF23-464E-A0C2-5456CC449077}" dt="2022-04-29T21:13:52.062" v="3751" actId="47"/>
        <pc:sldMkLst>
          <pc:docMk/>
          <pc:sldMk cId="3018385256" sldId="4224"/>
        </pc:sldMkLst>
        <pc:spChg chg="mod">
          <ac:chgData name="Ning Wu" userId="04a4d569-0e5a-4432-a3a6-45e90719a910" providerId="ADAL" clId="{B4903BA1-EF23-464E-A0C2-5456CC449077}" dt="2022-04-29T21:07:24.713" v="3687" actId="20577"/>
          <ac:spMkLst>
            <pc:docMk/>
            <pc:sldMk cId="3018385256" sldId="4224"/>
            <ac:spMk id="2" creationId="{62F4E592-2416-4050-B2ED-29F136AED5C5}"/>
          </ac:spMkLst>
        </pc:spChg>
        <pc:spChg chg="mod">
          <ac:chgData name="Ning Wu" userId="04a4d569-0e5a-4432-a3a6-45e90719a910" providerId="ADAL" clId="{B4903BA1-EF23-464E-A0C2-5456CC449077}" dt="2022-04-29T18:55:03.131" v="3523" actId="20577"/>
          <ac:spMkLst>
            <pc:docMk/>
            <pc:sldMk cId="3018385256" sldId="4224"/>
            <ac:spMk id="3" creationId="{884D2E55-889B-404F-BC02-D6C90EC28191}"/>
          </ac:spMkLst>
        </pc:spChg>
      </pc:sldChg>
      <pc:sldChg chg="addSp delSp modSp new mod modAnim">
        <pc:chgData name="Ning Wu" userId="04a4d569-0e5a-4432-a3a6-45e90719a910" providerId="ADAL" clId="{B4903BA1-EF23-464E-A0C2-5456CC449077}" dt="2022-05-03T21:21:00.043" v="7021" actId="1076"/>
        <pc:sldMkLst>
          <pc:docMk/>
          <pc:sldMk cId="2587966569" sldId="4225"/>
        </pc:sldMkLst>
        <pc:spChg chg="mod">
          <ac:chgData name="Ning Wu" userId="04a4d569-0e5a-4432-a3a6-45e90719a910" providerId="ADAL" clId="{B4903BA1-EF23-464E-A0C2-5456CC449077}" dt="2022-05-03T21:17:52.164" v="7020" actId="20577"/>
          <ac:spMkLst>
            <pc:docMk/>
            <pc:sldMk cId="2587966569" sldId="4225"/>
            <ac:spMk id="2" creationId="{25C010B3-FA8F-405A-ACAB-A9F3CD98FC63}"/>
          </ac:spMkLst>
        </pc:spChg>
        <pc:spChg chg="del">
          <ac:chgData name="Ning Wu" userId="04a4d569-0e5a-4432-a3a6-45e90719a910" providerId="ADAL" clId="{B4903BA1-EF23-464E-A0C2-5456CC449077}" dt="2022-04-28T14:34:04.030" v="2892" actId="478"/>
          <ac:spMkLst>
            <pc:docMk/>
            <pc:sldMk cId="2587966569" sldId="4225"/>
            <ac:spMk id="3" creationId="{7A362AEA-D8C4-43C3-AF36-696107B3C8A1}"/>
          </ac:spMkLst>
        </pc:spChg>
        <pc:spChg chg="add del mod">
          <ac:chgData name="Ning Wu" userId="04a4d569-0e5a-4432-a3a6-45e90719a910" providerId="ADAL" clId="{B4903BA1-EF23-464E-A0C2-5456CC449077}" dt="2022-04-28T14:34:47.079" v="2900" actId="478"/>
          <ac:spMkLst>
            <pc:docMk/>
            <pc:sldMk cId="2587966569" sldId="4225"/>
            <ac:spMk id="7" creationId="{52AC0EAE-E1A7-41EA-97AE-162A8AF56C94}"/>
          </ac:spMkLst>
        </pc:spChg>
        <pc:spChg chg="add mod">
          <ac:chgData name="Ning Wu" userId="04a4d569-0e5a-4432-a3a6-45e90719a910" providerId="ADAL" clId="{B4903BA1-EF23-464E-A0C2-5456CC449077}" dt="2022-04-29T22:22:19.663" v="3809" actId="1076"/>
          <ac:spMkLst>
            <pc:docMk/>
            <pc:sldMk cId="2587966569" sldId="4225"/>
            <ac:spMk id="12" creationId="{2E6CCB95-E848-4B06-B935-637761A00520}"/>
          </ac:spMkLst>
        </pc:spChg>
        <pc:spChg chg="add mod">
          <ac:chgData name="Ning Wu" userId="04a4d569-0e5a-4432-a3a6-45e90719a910" providerId="ADAL" clId="{B4903BA1-EF23-464E-A0C2-5456CC449077}" dt="2022-04-29T22:22:10.680" v="3806" actId="1076"/>
          <ac:spMkLst>
            <pc:docMk/>
            <pc:sldMk cId="2587966569" sldId="4225"/>
            <ac:spMk id="13" creationId="{698173ED-4401-4769-A813-3BD28E00ACCE}"/>
          </ac:spMkLst>
        </pc:spChg>
        <pc:spChg chg="add mod">
          <ac:chgData name="Ning Wu" userId="04a4d569-0e5a-4432-a3a6-45e90719a910" providerId="ADAL" clId="{B4903BA1-EF23-464E-A0C2-5456CC449077}" dt="2022-05-03T21:21:00.043" v="7021" actId="1076"/>
          <ac:spMkLst>
            <pc:docMk/>
            <pc:sldMk cId="2587966569" sldId="4225"/>
            <ac:spMk id="16" creationId="{13089BDD-4659-40F5-93EE-D193DC404672}"/>
          </ac:spMkLst>
        </pc:spChg>
        <pc:spChg chg="add mod">
          <ac:chgData name="Ning Wu" userId="04a4d569-0e5a-4432-a3a6-45e90719a910" providerId="ADAL" clId="{B4903BA1-EF23-464E-A0C2-5456CC449077}" dt="2022-05-03T21:21:00.043" v="7021" actId="1076"/>
          <ac:spMkLst>
            <pc:docMk/>
            <pc:sldMk cId="2587966569" sldId="4225"/>
            <ac:spMk id="17" creationId="{920E5C53-53E5-41AF-B709-B6806B948649}"/>
          </ac:spMkLst>
        </pc:spChg>
        <pc:spChg chg="add mod">
          <ac:chgData name="Ning Wu" userId="04a4d569-0e5a-4432-a3a6-45e90719a910" providerId="ADAL" clId="{B4903BA1-EF23-464E-A0C2-5456CC449077}" dt="2022-05-03T21:21:00.043" v="7021" actId="1076"/>
          <ac:spMkLst>
            <pc:docMk/>
            <pc:sldMk cId="2587966569" sldId="4225"/>
            <ac:spMk id="18" creationId="{693BB7EE-DB33-4972-9A0C-2ECB32D82397}"/>
          </ac:spMkLst>
        </pc:spChg>
        <pc:spChg chg="add mod">
          <ac:chgData name="Ning Wu" userId="04a4d569-0e5a-4432-a3a6-45e90719a910" providerId="ADAL" clId="{B4903BA1-EF23-464E-A0C2-5456CC449077}" dt="2022-05-03T21:21:00.043" v="7021" actId="1076"/>
          <ac:spMkLst>
            <pc:docMk/>
            <pc:sldMk cId="2587966569" sldId="4225"/>
            <ac:spMk id="19" creationId="{876836F4-99CF-4AD4-AB6A-5D004BC69084}"/>
          </ac:spMkLst>
        </pc:spChg>
        <pc:spChg chg="add mod">
          <ac:chgData name="Ning Wu" userId="04a4d569-0e5a-4432-a3a6-45e90719a910" providerId="ADAL" clId="{B4903BA1-EF23-464E-A0C2-5456CC449077}" dt="2022-05-03T21:21:00.043" v="7021" actId="1076"/>
          <ac:spMkLst>
            <pc:docMk/>
            <pc:sldMk cId="2587966569" sldId="4225"/>
            <ac:spMk id="20" creationId="{3C79E5C2-3A56-4499-9A80-540E7A33A7A4}"/>
          </ac:spMkLst>
        </pc:spChg>
        <pc:spChg chg="add mod">
          <ac:chgData name="Ning Wu" userId="04a4d569-0e5a-4432-a3a6-45e90719a910" providerId="ADAL" clId="{B4903BA1-EF23-464E-A0C2-5456CC449077}" dt="2022-05-03T21:21:00.043" v="7021" actId="1076"/>
          <ac:spMkLst>
            <pc:docMk/>
            <pc:sldMk cId="2587966569" sldId="4225"/>
            <ac:spMk id="21" creationId="{CB9A16E0-057C-4DC1-800A-472798FA2546}"/>
          </ac:spMkLst>
        </pc:spChg>
        <pc:picChg chg="add del mod">
          <ac:chgData name="Ning Wu" userId="04a4d569-0e5a-4432-a3a6-45e90719a910" providerId="ADAL" clId="{B4903BA1-EF23-464E-A0C2-5456CC449077}" dt="2022-04-29T22:22:15.255" v="3808" actId="1076"/>
          <ac:picMkLst>
            <pc:docMk/>
            <pc:sldMk cId="2587966569" sldId="4225"/>
            <ac:picMk id="6" creationId="{B60EC037-0868-4179-A4F6-A00135D00CBA}"/>
          </ac:picMkLst>
        </pc:picChg>
        <pc:picChg chg="add del mod">
          <ac:chgData name="Ning Wu" userId="04a4d569-0e5a-4432-a3a6-45e90719a910" providerId="ADAL" clId="{B4903BA1-EF23-464E-A0C2-5456CC449077}" dt="2022-04-28T14:35:31.902" v="2908" actId="478"/>
          <ac:picMkLst>
            <pc:docMk/>
            <pc:sldMk cId="2587966569" sldId="4225"/>
            <ac:picMk id="9" creationId="{902B2103-7388-42F1-B107-37966471543B}"/>
          </ac:picMkLst>
        </pc:picChg>
        <pc:picChg chg="add mod">
          <ac:chgData name="Ning Wu" userId="04a4d569-0e5a-4432-a3a6-45e90719a910" providerId="ADAL" clId="{B4903BA1-EF23-464E-A0C2-5456CC449077}" dt="2022-04-28T14:35:44.589" v="2913" actId="1076"/>
          <ac:picMkLst>
            <pc:docMk/>
            <pc:sldMk cId="2587966569" sldId="4225"/>
            <ac:picMk id="11" creationId="{9E7ACD09-1918-4120-AF62-C051F1D97873}"/>
          </ac:picMkLst>
        </pc:picChg>
        <pc:picChg chg="add mod">
          <ac:chgData name="Ning Wu" userId="04a4d569-0e5a-4432-a3a6-45e90719a910" providerId="ADAL" clId="{B4903BA1-EF23-464E-A0C2-5456CC449077}" dt="2022-04-28T14:45:32.684" v="3033" actId="1076"/>
          <ac:picMkLst>
            <pc:docMk/>
            <pc:sldMk cId="2587966569" sldId="4225"/>
            <ac:picMk id="15" creationId="{38C8D37F-7865-4CCF-AA7E-B64ABB4B344D}"/>
          </ac:picMkLst>
        </pc:picChg>
      </pc:sldChg>
      <pc:sldChg chg="new del">
        <pc:chgData name="Ning Wu" userId="04a4d569-0e5a-4432-a3a6-45e90719a910" providerId="ADAL" clId="{B4903BA1-EF23-464E-A0C2-5456CC449077}" dt="2022-04-28T14:26:24.664" v="2773" actId="680"/>
        <pc:sldMkLst>
          <pc:docMk/>
          <pc:sldMk cId="4169685049" sldId="4225"/>
        </pc:sldMkLst>
      </pc:sldChg>
      <pc:sldChg chg="addSp delSp modSp new mod">
        <pc:chgData name="Ning Wu" userId="04a4d569-0e5a-4432-a3a6-45e90719a910" providerId="ADAL" clId="{B4903BA1-EF23-464E-A0C2-5456CC449077}" dt="2022-04-29T18:52:33.929" v="3519" actId="20577"/>
        <pc:sldMkLst>
          <pc:docMk/>
          <pc:sldMk cId="3976085587" sldId="4226"/>
        </pc:sldMkLst>
        <pc:spChg chg="mod">
          <ac:chgData name="Ning Wu" userId="04a4d569-0e5a-4432-a3a6-45e90719a910" providerId="ADAL" clId="{B4903BA1-EF23-464E-A0C2-5456CC449077}" dt="2022-04-29T18:52:33.929" v="3519" actId="20577"/>
          <ac:spMkLst>
            <pc:docMk/>
            <pc:sldMk cId="3976085587" sldId="4226"/>
            <ac:spMk id="2" creationId="{7B41D8DD-C311-45BF-938E-BBA099215640}"/>
          </ac:spMkLst>
        </pc:spChg>
        <pc:spChg chg="del">
          <ac:chgData name="Ning Wu" userId="04a4d569-0e5a-4432-a3a6-45e90719a910" providerId="ADAL" clId="{B4903BA1-EF23-464E-A0C2-5456CC449077}" dt="2022-04-29T18:52:07.526" v="3505" actId="478"/>
          <ac:spMkLst>
            <pc:docMk/>
            <pc:sldMk cId="3976085587" sldId="4226"/>
            <ac:spMk id="3" creationId="{57504953-56AB-4255-AC12-01425235C39A}"/>
          </ac:spMkLst>
        </pc:spChg>
        <pc:spChg chg="add del mod">
          <ac:chgData name="Ning Wu" userId="04a4d569-0e5a-4432-a3a6-45e90719a910" providerId="ADAL" clId="{B4903BA1-EF23-464E-A0C2-5456CC449077}" dt="2022-04-29T18:52:22.060" v="3508"/>
          <ac:spMkLst>
            <pc:docMk/>
            <pc:sldMk cId="3976085587" sldId="4226"/>
            <ac:spMk id="5" creationId="{1028F1DF-6D18-4A4F-AB09-F5FAEC52ABC7}"/>
          </ac:spMkLst>
        </pc:spChg>
        <pc:spChg chg="add del mod">
          <ac:chgData name="Ning Wu" userId="04a4d569-0e5a-4432-a3a6-45e90719a910" providerId="ADAL" clId="{B4903BA1-EF23-464E-A0C2-5456CC449077}" dt="2022-04-29T18:52:22.060" v="3508"/>
          <ac:spMkLst>
            <pc:docMk/>
            <pc:sldMk cId="3976085587" sldId="4226"/>
            <ac:spMk id="6" creationId="{36CB6607-AD27-404F-A754-E468B1619116}"/>
          </ac:spMkLst>
        </pc:spChg>
        <pc:spChg chg="add del mod">
          <ac:chgData name="Ning Wu" userId="04a4d569-0e5a-4432-a3a6-45e90719a910" providerId="ADAL" clId="{B4903BA1-EF23-464E-A0C2-5456CC449077}" dt="2022-04-29T18:52:22.060" v="3508"/>
          <ac:spMkLst>
            <pc:docMk/>
            <pc:sldMk cId="3976085587" sldId="4226"/>
            <ac:spMk id="8" creationId="{FBC8B9E8-F1DD-4252-BBDB-0644DD0CBAA0}"/>
          </ac:spMkLst>
        </pc:spChg>
        <pc:spChg chg="add del mod">
          <ac:chgData name="Ning Wu" userId="04a4d569-0e5a-4432-a3a6-45e90719a910" providerId="ADAL" clId="{B4903BA1-EF23-464E-A0C2-5456CC449077}" dt="2022-04-29T18:52:22.060" v="3508"/>
          <ac:spMkLst>
            <pc:docMk/>
            <pc:sldMk cId="3976085587" sldId="4226"/>
            <ac:spMk id="10" creationId="{D067F793-549A-411B-BC93-003BAAD9F72E}"/>
          </ac:spMkLst>
        </pc:spChg>
        <pc:spChg chg="add del mod">
          <ac:chgData name="Ning Wu" userId="04a4d569-0e5a-4432-a3a6-45e90719a910" providerId="ADAL" clId="{B4903BA1-EF23-464E-A0C2-5456CC449077}" dt="2022-04-29T18:52:22.060" v="3508"/>
          <ac:spMkLst>
            <pc:docMk/>
            <pc:sldMk cId="3976085587" sldId="4226"/>
            <ac:spMk id="12" creationId="{D440B1DC-DE91-4CE7-995C-D96C1332C967}"/>
          </ac:spMkLst>
        </pc:spChg>
        <pc:spChg chg="add del mod">
          <ac:chgData name="Ning Wu" userId="04a4d569-0e5a-4432-a3a6-45e90719a910" providerId="ADAL" clId="{B4903BA1-EF23-464E-A0C2-5456CC449077}" dt="2022-04-29T18:52:22.060" v="3508"/>
          <ac:spMkLst>
            <pc:docMk/>
            <pc:sldMk cId="3976085587" sldId="4226"/>
            <ac:spMk id="14" creationId="{6355C3F8-DE93-4368-AED0-B8AAE4FB0083}"/>
          </ac:spMkLst>
        </pc:spChg>
        <pc:spChg chg="add del mod">
          <ac:chgData name="Ning Wu" userId="04a4d569-0e5a-4432-a3a6-45e90719a910" providerId="ADAL" clId="{B4903BA1-EF23-464E-A0C2-5456CC449077}" dt="2022-04-29T18:52:22.060" v="3508"/>
          <ac:spMkLst>
            <pc:docMk/>
            <pc:sldMk cId="3976085587" sldId="4226"/>
            <ac:spMk id="15" creationId="{D44B0C5E-B5E0-4CC3-8F5B-DEEDD4852C98}"/>
          </ac:spMkLst>
        </pc:spChg>
        <pc:spChg chg="add del mod">
          <ac:chgData name="Ning Wu" userId="04a4d569-0e5a-4432-a3a6-45e90719a910" providerId="ADAL" clId="{B4903BA1-EF23-464E-A0C2-5456CC449077}" dt="2022-04-29T18:52:22.060" v="3508"/>
          <ac:spMkLst>
            <pc:docMk/>
            <pc:sldMk cId="3976085587" sldId="4226"/>
            <ac:spMk id="16" creationId="{FF770887-DCF2-4554-8A2B-C9D4524BF50E}"/>
          </ac:spMkLst>
        </pc:spChg>
        <pc:spChg chg="add del mod">
          <ac:chgData name="Ning Wu" userId="04a4d569-0e5a-4432-a3a6-45e90719a910" providerId="ADAL" clId="{B4903BA1-EF23-464E-A0C2-5456CC449077}" dt="2022-04-29T18:52:22.060" v="3508"/>
          <ac:spMkLst>
            <pc:docMk/>
            <pc:sldMk cId="3976085587" sldId="4226"/>
            <ac:spMk id="17" creationId="{B2DED6CB-842B-4EC3-ABEB-E1DAAA3E1ACA}"/>
          </ac:spMkLst>
        </pc:spChg>
        <pc:spChg chg="add del mod">
          <ac:chgData name="Ning Wu" userId="04a4d569-0e5a-4432-a3a6-45e90719a910" providerId="ADAL" clId="{B4903BA1-EF23-464E-A0C2-5456CC449077}" dt="2022-04-29T18:52:22.060" v="3508"/>
          <ac:spMkLst>
            <pc:docMk/>
            <pc:sldMk cId="3976085587" sldId="4226"/>
            <ac:spMk id="18" creationId="{593427A5-2AE1-4401-9B6C-11C0B11F7226}"/>
          </ac:spMkLst>
        </pc:spChg>
        <pc:spChg chg="add del mod">
          <ac:chgData name="Ning Wu" userId="04a4d569-0e5a-4432-a3a6-45e90719a910" providerId="ADAL" clId="{B4903BA1-EF23-464E-A0C2-5456CC449077}" dt="2022-04-29T18:52:22.060" v="3508"/>
          <ac:spMkLst>
            <pc:docMk/>
            <pc:sldMk cId="3976085587" sldId="4226"/>
            <ac:spMk id="21" creationId="{F664F3D4-D713-4518-B00C-EBCBC7EAB96C}"/>
          </ac:spMkLst>
        </pc:spChg>
        <pc:spChg chg="add del mod">
          <ac:chgData name="Ning Wu" userId="04a4d569-0e5a-4432-a3a6-45e90719a910" providerId="ADAL" clId="{B4903BA1-EF23-464E-A0C2-5456CC449077}" dt="2022-04-29T18:52:22.060" v="3508"/>
          <ac:spMkLst>
            <pc:docMk/>
            <pc:sldMk cId="3976085587" sldId="4226"/>
            <ac:spMk id="22" creationId="{E47D38F9-2638-443A-9505-8F8E53F5EC9D}"/>
          </ac:spMkLst>
        </pc:spChg>
        <pc:spChg chg="add del mod">
          <ac:chgData name="Ning Wu" userId="04a4d569-0e5a-4432-a3a6-45e90719a910" providerId="ADAL" clId="{B4903BA1-EF23-464E-A0C2-5456CC449077}" dt="2022-04-29T18:52:22.060" v="3508"/>
          <ac:spMkLst>
            <pc:docMk/>
            <pc:sldMk cId="3976085587" sldId="4226"/>
            <ac:spMk id="24" creationId="{6951C557-D5C2-4B36-A65D-8599A1CC6F4C}"/>
          </ac:spMkLst>
        </pc:spChg>
        <pc:spChg chg="add del mod">
          <ac:chgData name="Ning Wu" userId="04a4d569-0e5a-4432-a3a6-45e90719a910" providerId="ADAL" clId="{B4903BA1-EF23-464E-A0C2-5456CC449077}" dt="2022-04-29T18:52:22.060" v="3508"/>
          <ac:spMkLst>
            <pc:docMk/>
            <pc:sldMk cId="3976085587" sldId="4226"/>
            <ac:spMk id="25" creationId="{F9DDCCD0-E157-41FF-86FC-F35CB5C56CF5}"/>
          </ac:spMkLst>
        </pc:spChg>
        <pc:spChg chg="add del mod">
          <ac:chgData name="Ning Wu" userId="04a4d569-0e5a-4432-a3a6-45e90719a910" providerId="ADAL" clId="{B4903BA1-EF23-464E-A0C2-5456CC449077}" dt="2022-04-29T18:52:22.060" v="3508"/>
          <ac:spMkLst>
            <pc:docMk/>
            <pc:sldMk cId="3976085587" sldId="4226"/>
            <ac:spMk id="27" creationId="{24BD59D9-AB8A-4F2F-A491-C6200319C984}"/>
          </ac:spMkLst>
        </pc:spChg>
        <pc:spChg chg="add mod">
          <ac:chgData name="Ning Wu" userId="04a4d569-0e5a-4432-a3a6-45e90719a910" providerId="ADAL" clId="{B4903BA1-EF23-464E-A0C2-5456CC449077}" dt="2022-04-29T18:52:29.732" v="3510" actId="1076"/>
          <ac:spMkLst>
            <pc:docMk/>
            <pc:sldMk cId="3976085587" sldId="4226"/>
            <ac:spMk id="28" creationId="{682EB46B-FA98-4396-9A33-17298F57A3A3}"/>
          </ac:spMkLst>
        </pc:spChg>
        <pc:spChg chg="add mod">
          <ac:chgData name="Ning Wu" userId="04a4d569-0e5a-4432-a3a6-45e90719a910" providerId="ADAL" clId="{B4903BA1-EF23-464E-A0C2-5456CC449077}" dt="2022-04-29T18:52:29.732" v="3510" actId="1076"/>
          <ac:spMkLst>
            <pc:docMk/>
            <pc:sldMk cId="3976085587" sldId="4226"/>
            <ac:spMk id="29" creationId="{FB3BE34B-5234-47E2-B6F6-8EC8503128B4}"/>
          </ac:spMkLst>
        </pc:spChg>
        <pc:spChg chg="add mod">
          <ac:chgData name="Ning Wu" userId="04a4d569-0e5a-4432-a3a6-45e90719a910" providerId="ADAL" clId="{B4903BA1-EF23-464E-A0C2-5456CC449077}" dt="2022-04-29T18:52:29.732" v="3510" actId="1076"/>
          <ac:spMkLst>
            <pc:docMk/>
            <pc:sldMk cId="3976085587" sldId="4226"/>
            <ac:spMk id="31" creationId="{E727FB30-59E0-485A-9E57-5B20AB65DF1D}"/>
          </ac:spMkLst>
        </pc:spChg>
        <pc:spChg chg="add mod">
          <ac:chgData name="Ning Wu" userId="04a4d569-0e5a-4432-a3a6-45e90719a910" providerId="ADAL" clId="{B4903BA1-EF23-464E-A0C2-5456CC449077}" dt="2022-04-29T18:52:29.732" v="3510" actId="1076"/>
          <ac:spMkLst>
            <pc:docMk/>
            <pc:sldMk cId="3976085587" sldId="4226"/>
            <ac:spMk id="33" creationId="{3B1E3699-68B7-4D6E-9059-3EE9F5F5FDD6}"/>
          </ac:spMkLst>
        </pc:spChg>
        <pc:spChg chg="add mod">
          <ac:chgData name="Ning Wu" userId="04a4d569-0e5a-4432-a3a6-45e90719a910" providerId="ADAL" clId="{B4903BA1-EF23-464E-A0C2-5456CC449077}" dt="2022-04-29T18:52:29.732" v="3510" actId="1076"/>
          <ac:spMkLst>
            <pc:docMk/>
            <pc:sldMk cId="3976085587" sldId="4226"/>
            <ac:spMk id="35" creationId="{13645C2E-9BA7-4451-85B3-BF457A8C6AF4}"/>
          </ac:spMkLst>
        </pc:spChg>
        <pc:spChg chg="add mod">
          <ac:chgData name="Ning Wu" userId="04a4d569-0e5a-4432-a3a6-45e90719a910" providerId="ADAL" clId="{B4903BA1-EF23-464E-A0C2-5456CC449077}" dt="2022-04-29T18:52:29.732" v="3510" actId="1076"/>
          <ac:spMkLst>
            <pc:docMk/>
            <pc:sldMk cId="3976085587" sldId="4226"/>
            <ac:spMk id="37" creationId="{2B3F9719-796C-42A1-AD33-352C4153F4E7}"/>
          </ac:spMkLst>
        </pc:spChg>
        <pc:spChg chg="add mod">
          <ac:chgData name="Ning Wu" userId="04a4d569-0e5a-4432-a3a6-45e90719a910" providerId="ADAL" clId="{B4903BA1-EF23-464E-A0C2-5456CC449077}" dt="2022-04-29T18:52:29.732" v="3510" actId="1076"/>
          <ac:spMkLst>
            <pc:docMk/>
            <pc:sldMk cId="3976085587" sldId="4226"/>
            <ac:spMk id="38" creationId="{D528824C-7FAB-48A1-8F48-DCA904256D4C}"/>
          </ac:spMkLst>
        </pc:spChg>
        <pc:spChg chg="add mod">
          <ac:chgData name="Ning Wu" userId="04a4d569-0e5a-4432-a3a6-45e90719a910" providerId="ADAL" clId="{B4903BA1-EF23-464E-A0C2-5456CC449077}" dt="2022-04-29T18:52:29.732" v="3510" actId="1076"/>
          <ac:spMkLst>
            <pc:docMk/>
            <pc:sldMk cId="3976085587" sldId="4226"/>
            <ac:spMk id="39" creationId="{EF30B0EB-19F4-4951-AC2D-EAB188AE9E9C}"/>
          </ac:spMkLst>
        </pc:spChg>
        <pc:spChg chg="add mod">
          <ac:chgData name="Ning Wu" userId="04a4d569-0e5a-4432-a3a6-45e90719a910" providerId="ADAL" clId="{B4903BA1-EF23-464E-A0C2-5456CC449077}" dt="2022-04-29T18:52:29.732" v="3510" actId="1076"/>
          <ac:spMkLst>
            <pc:docMk/>
            <pc:sldMk cId="3976085587" sldId="4226"/>
            <ac:spMk id="40" creationId="{8A9923F0-5209-4E4C-94D5-3E54949A65F1}"/>
          </ac:spMkLst>
        </pc:spChg>
        <pc:spChg chg="add mod">
          <ac:chgData name="Ning Wu" userId="04a4d569-0e5a-4432-a3a6-45e90719a910" providerId="ADAL" clId="{B4903BA1-EF23-464E-A0C2-5456CC449077}" dt="2022-04-29T18:52:29.732" v="3510" actId="1076"/>
          <ac:spMkLst>
            <pc:docMk/>
            <pc:sldMk cId="3976085587" sldId="4226"/>
            <ac:spMk id="41" creationId="{30A2B396-A24A-4304-8FFF-4CD89C483365}"/>
          </ac:spMkLst>
        </pc:spChg>
        <pc:spChg chg="add mod">
          <ac:chgData name="Ning Wu" userId="04a4d569-0e5a-4432-a3a6-45e90719a910" providerId="ADAL" clId="{B4903BA1-EF23-464E-A0C2-5456CC449077}" dt="2022-04-29T18:52:29.732" v="3510" actId="1076"/>
          <ac:spMkLst>
            <pc:docMk/>
            <pc:sldMk cId="3976085587" sldId="4226"/>
            <ac:spMk id="44" creationId="{36DDF192-16D9-45F7-82F6-D4A2C7189DFF}"/>
          </ac:spMkLst>
        </pc:spChg>
        <pc:spChg chg="add mod">
          <ac:chgData name="Ning Wu" userId="04a4d569-0e5a-4432-a3a6-45e90719a910" providerId="ADAL" clId="{B4903BA1-EF23-464E-A0C2-5456CC449077}" dt="2022-04-29T18:52:29.732" v="3510" actId="1076"/>
          <ac:spMkLst>
            <pc:docMk/>
            <pc:sldMk cId="3976085587" sldId="4226"/>
            <ac:spMk id="45" creationId="{AD5C6AA5-14CF-4F22-B65F-6A6995F5A492}"/>
          </ac:spMkLst>
        </pc:spChg>
        <pc:spChg chg="add mod">
          <ac:chgData name="Ning Wu" userId="04a4d569-0e5a-4432-a3a6-45e90719a910" providerId="ADAL" clId="{B4903BA1-EF23-464E-A0C2-5456CC449077}" dt="2022-04-29T18:52:29.732" v="3510" actId="1076"/>
          <ac:spMkLst>
            <pc:docMk/>
            <pc:sldMk cId="3976085587" sldId="4226"/>
            <ac:spMk id="47" creationId="{D25E0628-3CAB-43C0-887E-D90EB65194D3}"/>
          </ac:spMkLst>
        </pc:spChg>
        <pc:spChg chg="add mod">
          <ac:chgData name="Ning Wu" userId="04a4d569-0e5a-4432-a3a6-45e90719a910" providerId="ADAL" clId="{B4903BA1-EF23-464E-A0C2-5456CC449077}" dt="2022-04-29T18:52:29.732" v="3510" actId="1076"/>
          <ac:spMkLst>
            <pc:docMk/>
            <pc:sldMk cId="3976085587" sldId="4226"/>
            <ac:spMk id="48" creationId="{9CF3550C-7D48-447C-B94E-8CE0C0FAA2A2}"/>
          </ac:spMkLst>
        </pc:spChg>
        <pc:spChg chg="add mod">
          <ac:chgData name="Ning Wu" userId="04a4d569-0e5a-4432-a3a6-45e90719a910" providerId="ADAL" clId="{B4903BA1-EF23-464E-A0C2-5456CC449077}" dt="2022-04-29T18:52:29.732" v="3510" actId="1076"/>
          <ac:spMkLst>
            <pc:docMk/>
            <pc:sldMk cId="3976085587" sldId="4226"/>
            <ac:spMk id="50" creationId="{A7FA0829-EF5C-42DE-9CA8-1764147FFDEB}"/>
          </ac:spMkLst>
        </pc:spChg>
        <pc:cxnChg chg="add del mod">
          <ac:chgData name="Ning Wu" userId="04a4d569-0e5a-4432-a3a6-45e90719a910" providerId="ADAL" clId="{B4903BA1-EF23-464E-A0C2-5456CC449077}" dt="2022-04-29T18:52:22.060" v="3508"/>
          <ac:cxnSpMkLst>
            <pc:docMk/>
            <pc:sldMk cId="3976085587" sldId="4226"/>
            <ac:cxnSpMk id="7" creationId="{D637A590-8770-4B41-BCB2-6CB6922312CF}"/>
          </ac:cxnSpMkLst>
        </pc:cxnChg>
        <pc:cxnChg chg="add del mod">
          <ac:chgData name="Ning Wu" userId="04a4d569-0e5a-4432-a3a6-45e90719a910" providerId="ADAL" clId="{B4903BA1-EF23-464E-A0C2-5456CC449077}" dt="2022-04-29T18:52:22.060" v="3508"/>
          <ac:cxnSpMkLst>
            <pc:docMk/>
            <pc:sldMk cId="3976085587" sldId="4226"/>
            <ac:cxnSpMk id="9" creationId="{A2C80CD0-6406-4763-BBE1-60698001FF7F}"/>
          </ac:cxnSpMkLst>
        </pc:cxnChg>
        <pc:cxnChg chg="add del mod">
          <ac:chgData name="Ning Wu" userId="04a4d569-0e5a-4432-a3a6-45e90719a910" providerId="ADAL" clId="{B4903BA1-EF23-464E-A0C2-5456CC449077}" dt="2022-04-29T18:52:22.060" v="3508"/>
          <ac:cxnSpMkLst>
            <pc:docMk/>
            <pc:sldMk cId="3976085587" sldId="4226"/>
            <ac:cxnSpMk id="11" creationId="{A013FC1C-B346-4E0A-B98D-D6974F823628}"/>
          </ac:cxnSpMkLst>
        </pc:cxnChg>
        <pc:cxnChg chg="add del mod">
          <ac:chgData name="Ning Wu" userId="04a4d569-0e5a-4432-a3a6-45e90719a910" providerId="ADAL" clId="{B4903BA1-EF23-464E-A0C2-5456CC449077}" dt="2022-04-29T18:52:22.060" v="3508"/>
          <ac:cxnSpMkLst>
            <pc:docMk/>
            <pc:sldMk cId="3976085587" sldId="4226"/>
            <ac:cxnSpMk id="13" creationId="{AA6F3F88-C541-440C-9161-A729586D3758}"/>
          </ac:cxnSpMkLst>
        </pc:cxnChg>
        <pc:cxnChg chg="add del mod">
          <ac:chgData name="Ning Wu" userId="04a4d569-0e5a-4432-a3a6-45e90719a910" providerId="ADAL" clId="{B4903BA1-EF23-464E-A0C2-5456CC449077}" dt="2022-04-29T18:52:22.060" v="3508"/>
          <ac:cxnSpMkLst>
            <pc:docMk/>
            <pc:sldMk cId="3976085587" sldId="4226"/>
            <ac:cxnSpMk id="19" creationId="{83EB73DE-50A1-4E2A-BB3B-7126E56659DF}"/>
          </ac:cxnSpMkLst>
        </pc:cxnChg>
        <pc:cxnChg chg="add del mod">
          <ac:chgData name="Ning Wu" userId="04a4d569-0e5a-4432-a3a6-45e90719a910" providerId="ADAL" clId="{B4903BA1-EF23-464E-A0C2-5456CC449077}" dt="2022-04-29T18:52:22.060" v="3508"/>
          <ac:cxnSpMkLst>
            <pc:docMk/>
            <pc:sldMk cId="3976085587" sldId="4226"/>
            <ac:cxnSpMk id="20" creationId="{E70F4341-B251-4E9A-9686-897F70C70496}"/>
          </ac:cxnSpMkLst>
        </pc:cxnChg>
        <pc:cxnChg chg="add del mod">
          <ac:chgData name="Ning Wu" userId="04a4d569-0e5a-4432-a3a6-45e90719a910" providerId="ADAL" clId="{B4903BA1-EF23-464E-A0C2-5456CC449077}" dt="2022-04-29T18:52:22.060" v="3508"/>
          <ac:cxnSpMkLst>
            <pc:docMk/>
            <pc:sldMk cId="3976085587" sldId="4226"/>
            <ac:cxnSpMk id="23" creationId="{8D97BBA7-ED48-43BC-B65D-6A25B490B6A3}"/>
          </ac:cxnSpMkLst>
        </pc:cxnChg>
        <pc:cxnChg chg="add del mod">
          <ac:chgData name="Ning Wu" userId="04a4d569-0e5a-4432-a3a6-45e90719a910" providerId="ADAL" clId="{B4903BA1-EF23-464E-A0C2-5456CC449077}" dt="2022-04-29T18:52:22.060" v="3508"/>
          <ac:cxnSpMkLst>
            <pc:docMk/>
            <pc:sldMk cId="3976085587" sldId="4226"/>
            <ac:cxnSpMk id="26" creationId="{89C51113-E114-4925-94A2-950D0C9695CF}"/>
          </ac:cxnSpMkLst>
        </pc:cxnChg>
        <pc:cxnChg chg="add mod">
          <ac:chgData name="Ning Wu" userId="04a4d569-0e5a-4432-a3a6-45e90719a910" providerId="ADAL" clId="{B4903BA1-EF23-464E-A0C2-5456CC449077}" dt="2022-04-29T18:52:29.732" v="3510" actId="1076"/>
          <ac:cxnSpMkLst>
            <pc:docMk/>
            <pc:sldMk cId="3976085587" sldId="4226"/>
            <ac:cxnSpMk id="30" creationId="{4C28A619-A32F-4317-9200-C839B8C452CE}"/>
          </ac:cxnSpMkLst>
        </pc:cxnChg>
        <pc:cxnChg chg="add mod">
          <ac:chgData name="Ning Wu" userId="04a4d569-0e5a-4432-a3a6-45e90719a910" providerId="ADAL" clId="{B4903BA1-EF23-464E-A0C2-5456CC449077}" dt="2022-04-29T18:52:29.732" v="3510" actId="1076"/>
          <ac:cxnSpMkLst>
            <pc:docMk/>
            <pc:sldMk cId="3976085587" sldId="4226"/>
            <ac:cxnSpMk id="32" creationId="{A8C3BD57-E9F3-44DB-932B-27C590930108}"/>
          </ac:cxnSpMkLst>
        </pc:cxnChg>
        <pc:cxnChg chg="add mod">
          <ac:chgData name="Ning Wu" userId="04a4d569-0e5a-4432-a3a6-45e90719a910" providerId="ADAL" clId="{B4903BA1-EF23-464E-A0C2-5456CC449077}" dt="2022-04-29T18:52:29.732" v="3510" actId="1076"/>
          <ac:cxnSpMkLst>
            <pc:docMk/>
            <pc:sldMk cId="3976085587" sldId="4226"/>
            <ac:cxnSpMk id="34" creationId="{FB852085-FF1B-40D6-A5FD-ECADED1F6C1A}"/>
          </ac:cxnSpMkLst>
        </pc:cxnChg>
        <pc:cxnChg chg="add mod">
          <ac:chgData name="Ning Wu" userId="04a4d569-0e5a-4432-a3a6-45e90719a910" providerId="ADAL" clId="{B4903BA1-EF23-464E-A0C2-5456CC449077}" dt="2022-04-29T18:52:29.732" v="3510" actId="1076"/>
          <ac:cxnSpMkLst>
            <pc:docMk/>
            <pc:sldMk cId="3976085587" sldId="4226"/>
            <ac:cxnSpMk id="36" creationId="{FF60D3EC-D206-4D29-B320-9F079EE687D8}"/>
          </ac:cxnSpMkLst>
        </pc:cxnChg>
        <pc:cxnChg chg="add mod">
          <ac:chgData name="Ning Wu" userId="04a4d569-0e5a-4432-a3a6-45e90719a910" providerId="ADAL" clId="{B4903BA1-EF23-464E-A0C2-5456CC449077}" dt="2022-04-29T18:52:29.732" v="3510" actId="1076"/>
          <ac:cxnSpMkLst>
            <pc:docMk/>
            <pc:sldMk cId="3976085587" sldId="4226"/>
            <ac:cxnSpMk id="42" creationId="{88D98B9B-E7A2-4AB9-ABF3-0BBEF91BB335}"/>
          </ac:cxnSpMkLst>
        </pc:cxnChg>
        <pc:cxnChg chg="add mod">
          <ac:chgData name="Ning Wu" userId="04a4d569-0e5a-4432-a3a6-45e90719a910" providerId="ADAL" clId="{B4903BA1-EF23-464E-A0C2-5456CC449077}" dt="2022-04-29T18:52:29.732" v="3510" actId="1076"/>
          <ac:cxnSpMkLst>
            <pc:docMk/>
            <pc:sldMk cId="3976085587" sldId="4226"/>
            <ac:cxnSpMk id="43" creationId="{7ACD0FF7-0166-415A-AEEC-965D4FFD42DC}"/>
          </ac:cxnSpMkLst>
        </pc:cxnChg>
        <pc:cxnChg chg="add mod">
          <ac:chgData name="Ning Wu" userId="04a4d569-0e5a-4432-a3a6-45e90719a910" providerId="ADAL" clId="{B4903BA1-EF23-464E-A0C2-5456CC449077}" dt="2022-04-29T18:52:29.732" v="3510" actId="1076"/>
          <ac:cxnSpMkLst>
            <pc:docMk/>
            <pc:sldMk cId="3976085587" sldId="4226"/>
            <ac:cxnSpMk id="46" creationId="{A7655481-8FA0-42E0-A338-999D1119BAC4}"/>
          </ac:cxnSpMkLst>
        </pc:cxnChg>
        <pc:cxnChg chg="add mod">
          <ac:chgData name="Ning Wu" userId="04a4d569-0e5a-4432-a3a6-45e90719a910" providerId="ADAL" clId="{B4903BA1-EF23-464E-A0C2-5456CC449077}" dt="2022-04-29T18:52:29.732" v="3510" actId="1076"/>
          <ac:cxnSpMkLst>
            <pc:docMk/>
            <pc:sldMk cId="3976085587" sldId="4226"/>
            <ac:cxnSpMk id="49" creationId="{1C5BACEC-E7EB-4E6B-8740-F6EED071CFDA}"/>
          </ac:cxnSpMkLst>
        </pc:cxnChg>
      </pc:sldChg>
      <pc:sldChg chg="addSp delSp modSp new mod modClrScheme modAnim chgLayout">
        <pc:chgData name="Ning Wu" userId="04a4d569-0e5a-4432-a3a6-45e90719a910" providerId="ADAL" clId="{B4903BA1-EF23-464E-A0C2-5456CC449077}" dt="2022-05-03T21:36:42.969" v="7275"/>
        <pc:sldMkLst>
          <pc:docMk/>
          <pc:sldMk cId="11360313" sldId="4227"/>
        </pc:sldMkLst>
        <pc:spChg chg="del mod ord">
          <ac:chgData name="Ning Wu" userId="04a4d569-0e5a-4432-a3a6-45e90719a910" providerId="ADAL" clId="{B4903BA1-EF23-464E-A0C2-5456CC449077}" dt="2022-04-29T19:54:45.548" v="3554" actId="700"/>
          <ac:spMkLst>
            <pc:docMk/>
            <pc:sldMk cId="11360313" sldId="4227"/>
            <ac:spMk id="2" creationId="{7B950D49-583F-4CC5-8E0A-D3C8DFB6DFFB}"/>
          </ac:spMkLst>
        </pc:spChg>
        <pc:spChg chg="add mod">
          <ac:chgData name="Ning Wu" userId="04a4d569-0e5a-4432-a3a6-45e90719a910" providerId="ADAL" clId="{B4903BA1-EF23-464E-A0C2-5456CC449077}" dt="2022-05-03T21:33:34.834" v="7204" actId="1076"/>
          <ac:spMkLst>
            <pc:docMk/>
            <pc:sldMk cId="11360313" sldId="4227"/>
            <ac:spMk id="2" creationId="{B21D9954-8B4F-22AC-19D2-09898A2966BD}"/>
          </ac:spMkLst>
        </pc:spChg>
        <pc:spChg chg="add mod">
          <ac:chgData name="Ning Wu" userId="04a4d569-0e5a-4432-a3a6-45e90719a910" providerId="ADAL" clId="{B4903BA1-EF23-464E-A0C2-5456CC449077}" dt="2022-05-03T21:35:50.429" v="7248" actId="14100"/>
          <ac:spMkLst>
            <pc:docMk/>
            <pc:sldMk cId="11360313" sldId="4227"/>
            <ac:spMk id="3" creationId="{6595A242-2EEA-4BDF-1D41-29E418BB45F6}"/>
          </ac:spMkLst>
        </pc:spChg>
        <pc:spChg chg="del">
          <ac:chgData name="Ning Wu" userId="04a4d569-0e5a-4432-a3a6-45e90719a910" providerId="ADAL" clId="{B4903BA1-EF23-464E-A0C2-5456CC449077}" dt="2022-04-29T19:54:45.548" v="3554" actId="700"/>
          <ac:spMkLst>
            <pc:docMk/>
            <pc:sldMk cId="11360313" sldId="4227"/>
            <ac:spMk id="3" creationId="{B6E50F29-75E5-418C-AC79-66ECAD7C905D}"/>
          </ac:spMkLst>
        </pc:spChg>
        <pc:spChg chg="mod ord">
          <ac:chgData name="Ning Wu" userId="04a4d569-0e5a-4432-a3a6-45e90719a910" providerId="ADAL" clId="{B4903BA1-EF23-464E-A0C2-5456CC449077}" dt="2022-04-29T19:54:45.548" v="3554" actId="700"/>
          <ac:spMkLst>
            <pc:docMk/>
            <pc:sldMk cId="11360313" sldId="4227"/>
            <ac:spMk id="4" creationId="{64B58D88-2DEE-4E17-8E0A-09261A7B6317}"/>
          </ac:spMkLst>
        </pc:spChg>
        <pc:spChg chg="add mod ord">
          <ac:chgData name="Ning Wu" userId="04a4d569-0e5a-4432-a3a6-45e90719a910" providerId="ADAL" clId="{B4903BA1-EF23-464E-A0C2-5456CC449077}" dt="2022-05-03T21:21:31.994" v="7058" actId="20577"/>
          <ac:spMkLst>
            <pc:docMk/>
            <pc:sldMk cId="11360313" sldId="4227"/>
            <ac:spMk id="5" creationId="{B6E12462-47D9-4C00-9F85-83066540050A}"/>
          </ac:spMkLst>
        </pc:spChg>
        <pc:spChg chg="add mod">
          <ac:chgData name="Ning Wu" userId="04a4d569-0e5a-4432-a3a6-45e90719a910" providerId="ADAL" clId="{B4903BA1-EF23-464E-A0C2-5456CC449077}" dt="2022-05-03T21:24:05.599" v="7170" actId="1035"/>
          <ac:spMkLst>
            <pc:docMk/>
            <pc:sldMk cId="11360313" sldId="4227"/>
            <ac:spMk id="9" creationId="{848607F7-FCFF-420E-9F64-121403F05094}"/>
          </ac:spMkLst>
        </pc:spChg>
        <pc:spChg chg="add mod">
          <ac:chgData name="Ning Wu" userId="04a4d569-0e5a-4432-a3a6-45e90719a910" providerId="ADAL" clId="{B4903BA1-EF23-464E-A0C2-5456CC449077}" dt="2022-05-03T21:24:05.599" v="7170" actId="1035"/>
          <ac:spMkLst>
            <pc:docMk/>
            <pc:sldMk cId="11360313" sldId="4227"/>
            <ac:spMk id="10" creationId="{2922E385-1197-491A-B736-4C12C3964E1C}"/>
          </ac:spMkLst>
        </pc:spChg>
        <pc:spChg chg="add mod">
          <ac:chgData name="Ning Wu" userId="04a4d569-0e5a-4432-a3a6-45e90719a910" providerId="ADAL" clId="{B4903BA1-EF23-464E-A0C2-5456CC449077}" dt="2022-05-03T21:24:22.212" v="7199" actId="1035"/>
          <ac:spMkLst>
            <pc:docMk/>
            <pc:sldMk cId="11360313" sldId="4227"/>
            <ac:spMk id="12" creationId="{C2D14454-D64E-43C6-B7D4-6EFC818EAD2D}"/>
          </ac:spMkLst>
        </pc:spChg>
        <pc:spChg chg="add mod">
          <ac:chgData name="Ning Wu" userId="04a4d569-0e5a-4432-a3a6-45e90719a910" providerId="ADAL" clId="{B4903BA1-EF23-464E-A0C2-5456CC449077}" dt="2022-05-03T21:24:05.599" v="7170" actId="1035"/>
          <ac:spMkLst>
            <pc:docMk/>
            <pc:sldMk cId="11360313" sldId="4227"/>
            <ac:spMk id="13" creationId="{2142A2D0-AAFB-43E9-827F-99BD8376D0C9}"/>
          </ac:spMkLst>
        </pc:spChg>
        <pc:spChg chg="add mod">
          <ac:chgData name="Ning Wu" userId="04a4d569-0e5a-4432-a3a6-45e90719a910" providerId="ADAL" clId="{B4903BA1-EF23-464E-A0C2-5456CC449077}" dt="2022-05-03T21:24:05.599" v="7170" actId="1035"/>
          <ac:spMkLst>
            <pc:docMk/>
            <pc:sldMk cId="11360313" sldId="4227"/>
            <ac:spMk id="14" creationId="{4E072ED0-0456-4C8A-BBE2-C9B9710714C7}"/>
          </ac:spMkLst>
        </pc:spChg>
        <pc:spChg chg="add mod">
          <ac:chgData name="Ning Wu" userId="04a4d569-0e5a-4432-a3a6-45e90719a910" providerId="ADAL" clId="{B4903BA1-EF23-464E-A0C2-5456CC449077}" dt="2022-05-03T21:24:05.599" v="7170" actId="1035"/>
          <ac:spMkLst>
            <pc:docMk/>
            <pc:sldMk cId="11360313" sldId="4227"/>
            <ac:spMk id="15" creationId="{5CBF6152-E7BC-453A-A2C8-6DEA74A82DD9}"/>
          </ac:spMkLst>
        </pc:spChg>
        <pc:spChg chg="add mod">
          <ac:chgData name="Ning Wu" userId="04a4d569-0e5a-4432-a3a6-45e90719a910" providerId="ADAL" clId="{B4903BA1-EF23-464E-A0C2-5456CC449077}" dt="2022-05-03T21:24:05.599" v="7170" actId="1035"/>
          <ac:spMkLst>
            <pc:docMk/>
            <pc:sldMk cId="11360313" sldId="4227"/>
            <ac:spMk id="16" creationId="{148402A3-ED44-422D-9F01-613B0F1DC2DB}"/>
          </ac:spMkLst>
        </pc:spChg>
        <pc:spChg chg="add mod">
          <ac:chgData name="Ning Wu" userId="04a4d569-0e5a-4432-a3a6-45e90719a910" providerId="ADAL" clId="{B4903BA1-EF23-464E-A0C2-5456CC449077}" dt="2022-05-03T21:24:05.599" v="7170" actId="1035"/>
          <ac:spMkLst>
            <pc:docMk/>
            <pc:sldMk cId="11360313" sldId="4227"/>
            <ac:spMk id="17" creationId="{9F56E9F7-3D3E-4920-8C74-A29CDE776BB8}"/>
          </ac:spMkLst>
        </pc:spChg>
        <pc:spChg chg="add mod">
          <ac:chgData name="Ning Wu" userId="04a4d569-0e5a-4432-a3a6-45e90719a910" providerId="ADAL" clId="{B4903BA1-EF23-464E-A0C2-5456CC449077}" dt="2022-05-03T21:24:05.599" v="7170" actId="1035"/>
          <ac:spMkLst>
            <pc:docMk/>
            <pc:sldMk cId="11360313" sldId="4227"/>
            <ac:spMk id="19" creationId="{81AA5673-E2C7-4D37-8E21-555109D1BAA7}"/>
          </ac:spMkLst>
        </pc:spChg>
        <pc:spChg chg="add mod">
          <ac:chgData name="Ning Wu" userId="04a4d569-0e5a-4432-a3a6-45e90719a910" providerId="ADAL" clId="{B4903BA1-EF23-464E-A0C2-5456CC449077}" dt="2022-05-03T21:24:05.599" v="7170" actId="1035"/>
          <ac:spMkLst>
            <pc:docMk/>
            <pc:sldMk cId="11360313" sldId="4227"/>
            <ac:spMk id="20" creationId="{6C24F7FE-DFE3-427F-B52B-A619AF88F873}"/>
          </ac:spMkLst>
        </pc:spChg>
        <pc:spChg chg="add mod">
          <ac:chgData name="Ning Wu" userId="04a4d569-0e5a-4432-a3a6-45e90719a910" providerId="ADAL" clId="{B4903BA1-EF23-464E-A0C2-5456CC449077}" dt="2022-05-03T21:35:25.115" v="7236" actId="1076"/>
          <ac:spMkLst>
            <pc:docMk/>
            <pc:sldMk cId="11360313" sldId="4227"/>
            <ac:spMk id="21" creationId="{7C64D24F-049E-4EEE-87B5-7814263A2AD7}"/>
          </ac:spMkLst>
        </pc:spChg>
        <pc:spChg chg="add mod">
          <ac:chgData name="Ning Wu" userId="04a4d569-0e5a-4432-a3a6-45e90719a910" providerId="ADAL" clId="{B4903BA1-EF23-464E-A0C2-5456CC449077}" dt="2022-05-03T21:24:05.599" v="7170" actId="1035"/>
          <ac:spMkLst>
            <pc:docMk/>
            <pc:sldMk cId="11360313" sldId="4227"/>
            <ac:spMk id="23" creationId="{A4273F33-45BE-4DDF-B6C8-ADC43E991095}"/>
          </ac:spMkLst>
        </pc:spChg>
        <pc:spChg chg="add mod">
          <ac:chgData name="Ning Wu" userId="04a4d569-0e5a-4432-a3a6-45e90719a910" providerId="ADAL" clId="{B4903BA1-EF23-464E-A0C2-5456CC449077}" dt="2022-05-03T21:24:05.599" v="7170" actId="1035"/>
          <ac:spMkLst>
            <pc:docMk/>
            <pc:sldMk cId="11360313" sldId="4227"/>
            <ac:spMk id="24" creationId="{61F1933F-BE85-4F0E-9C67-C2B68092BDA1}"/>
          </ac:spMkLst>
        </pc:spChg>
        <pc:spChg chg="add mod">
          <ac:chgData name="Ning Wu" userId="04a4d569-0e5a-4432-a3a6-45e90719a910" providerId="ADAL" clId="{B4903BA1-EF23-464E-A0C2-5456CC449077}" dt="2022-05-03T21:24:05.599" v="7170" actId="1035"/>
          <ac:spMkLst>
            <pc:docMk/>
            <pc:sldMk cId="11360313" sldId="4227"/>
            <ac:spMk id="25" creationId="{C4C4DA07-3F83-4039-9616-78FD9260BE21}"/>
          </ac:spMkLst>
        </pc:spChg>
        <pc:spChg chg="add mod">
          <ac:chgData name="Ning Wu" userId="04a4d569-0e5a-4432-a3a6-45e90719a910" providerId="ADAL" clId="{B4903BA1-EF23-464E-A0C2-5456CC449077}" dt="2022-05-03T21:24:05.599" v="7170" actId="1035"/>
          <ac:spMkLst>
            <pc:docMk/>
            <pc:sldMk cId="11360313" sldId="4227"/>
            <ac:spMk id="26" creationId="{3F2399CD-6402-4970-8E96-AFFCC55EC36C}"/>
          </ac:spMkLst>
        </pc:spChg>
        <pc:spChg chg="add mod">
          <ac:chgData name="Ning Wu" userId="04a4d569-0e5a-4432-a3a6-45e90719a910" providerId="ADAL" clId="{B4903BA1-EF23-464E-A0C2-5456CC449077}" dt="2022-05-03T21:34:25.229" v="7231" actId="1076"/>
          <ac:spMkLst>
            <pc:docMk/>
            <pc:sldMk cId="11360313" sldId="4227"/>
            <ac:spMk id="27" creationId="{F4BA8EFF-9CDD-477A-B11E-C4546569BF95}"/>
          </ac:spMkLst>
        </pc:spChg>
        <pc:spChg chg="add mod">
          <ac:chgData name="Ning Wu" userId="04a4d569-0e5a-4432-a3a6-45e90719a910" providerId="ADAL" clId="{B4903BA1-EF23-464E-A0C2-5456CC449077}" dt="2022-05-03T21:34:35.353" v="7233" actId="1076"/>
          <ac:spMkLst>
            <pc:docMk/>
            <pc:sldMk cId="11360313" sldId="4227"/>
            <ac:spMk id="28" creationId="{635EAE76-B366-5619-E517-CB818F359DEA}"/>
          </ac:spMkLst>
        </pc:spChg>
        <pc:spChg chg="add mod">
          <ac:chgData name="Ning Wu" userId="04a4d569-0e5a-4432-a3a6-45e90719a910" providerId="ADAL" clId="{B4903BA1-EF23-464E-A0C2-5456CC449077}" dt="2022-05-03T21:35:37.140" v="7240" actId="688"/>
          <ac:spMkLst>
            <pc:docMk/>
            <pc:sldMk cId="11360313" sldId="4227"/>
            <ac:spMk id="29" creationId="{FA6B72EE-750C-93BA-ADA5-44FAAC80D929}"/>
          </ac:spMkLst>
        </pc:spChg>
        <pc:spChg chg="add mod">
          <ac:chgData name="Ning Wu" userId="04a4d569-0e5a-4432-a3a6-45e90719a910" providerId="ADAL" clId="{B4903BA1-EF23-464E-A0C2-5456CC449077}" dt="2022-05-03T21:36:16.404" v="7273" actId="1076"/>
          <ac:spMkLst>
            <pc:docMk/>
            <pc:sldMk cId="11360313" sldId="4227"/>
            <ac:spMk id="30" creationId="{6D50AC5A-0437-28EB-3771-882DA628724D}"/>
          </ac:spMkLst>
        </pc:spChg>
        <pc:picChg chg="add mod">
          <ac:chgData name="Ning Wu" userId="04a4d569-0e5a-4432-a3a6-45e90719a910" providerId="ADAL" clId="{B4903BA1-EF23-464E-A0C2-5456CC449077}" dt="2022-05-03T21:24:05.599" v="7170" actId="1035"/>
          <ac:picMkLst>
            <pc:docMk/>
            <pc:sldMk cId="11360313" sldId="4227"/>
            <ac:picMk id="6" creationId="{BB51C01B-36CD-479B-8EEB-895431B6616D}"/>
          </ac:picMkLst>
        </pc:picChg>
        <pc:picChg chg="add mod">
          <ac:chgData name="Ning Wu" userId="04a4d569-0e5a-4432-a3a6-45e90719a910" providerId="ADAL" clId="{B4903BA1-EF23-464E-A0C2-5456CC449077}" dt="2022-05-03T21:24:05.599" v="7170" actId="1035"/>
          <ac:picMkLst>
            <pc:docMk/>
            <pc:sldMk cId="11360313" sldId="4227"/>
            <ac:picMk id="7" creationId="{4C33A94B-591A-4734-B4E9-70736B3025D3}"/>
          </ac:picMkLst>
        </pc:picChg>
        <pc:picChg chg="add mod">
          <ac:chgData name="Ning Wu" userId="04a4d569-0e5a-4432-a3a6-45e90719a910" providerId="ADAL" clId="{B4903BA1-EF23-464E-A0C2-5456CC449077}" dt="2022-05-03T21:24:05.599" v="7170" actId="1035"/>
          <ac:picMkLst>
            <pc:docMk/>
            <pc:sldMk cId="11360313" sldId="4227"/>
            <ac:picMk id="8" creationId="{B98FDE64-0410-4B73-BFC8-B45B13A71923}"/>
          </ac:picMkLst>
        </pc:picChg>
        <pc:picChg chg="add mod">
          <ac:chgData name="Ning Wu" userId="04a4d569-0e5a-4432-a3a6-45e90719a910" providerId="ADAL" clId="{B4903BA1-EF23-464E-A0C2-5456CC449077}" dt="2022-05-03T21:24:05.599" v="7170" actId="1035"/>
          <ac:picMkLst>
            <pc:docMk/>
            <pc:sldMk cId="11360313" sldId="4227"/>
            <ac:picMk id="11" creationId="{601710DD-A96E-4995-AE33-8089A9159C41}"/>
          </ac:picMkLst>
        </pc:picChg>
        <pc:picChg chg="add mod">
          <ac:chgData name="Ning Wu" userId="04a4d569-0e5a-4432-a3a6-45e90719a910" providerId="ADAL" clId="{B4903BA1-EF23-464E-A0C2-5456CC449077}" dt="2022-05-03T21:24:05.599" v="7170" actId="1035"/>
          <ac:picMkLst>
            <pc:docMk/>
            <pc:sldMk cId="11360313" sldId="4227"/>
            <ac:picMk id="18" creationId="{8FAC3B74-A23D-4358-AA20-E9E125CE25C3}"/>
          </ac:picMkLst>
        </pc:picChg>
        <pc:picChg chg="add mod">
          <ac:chgData name="Ning Wu" userId="04a4d569-0e5a-4432-a3a6-45e90719a910" providerId="ADAL" clId="{B4903BA1-EF23-464E-A0C2-5456CC449077}" dt="2022-05-03T21:24:05.599" v="7170" actId="1035"/>
          <ac:picMkLst>
            <pc:docMk/>
            <pc:sldMk cId="11360313" sldId="4227"/>
            <ac:picMk id="22" creationId="{53A52B7C-484E-489E-9649-4A4288605427}"/>
          </ac:picMkLst>
        </pc:picChg>
      </pc:sldChg>
      <pc:sldChg chg="addSp delSp modSp new add del mod">
        <pc:chgData name="Ning Wu" userId="04a4d569-0e5a-4432-a3a6-45e90719a910" providerId="ADAL" clId="{B4903BA1-EF23-464E-A0C2-5456CC449077}" dt="2022-04-29T20:34:02.877" v="3608" actId="47"/>
        <pc:sldMkLst>
          <pc:docMk/>
          <pc:sldMk cId="845942525" sldId="4228"/>
        </pc:sldMkLst>
        <pc:spChg chg="mod">
          <ac:chgData name="Ning Wu" userId="04a4d569-0e5a-4432-a3a6-45e90719a910" providerId="ADAL" clId="{B4903BA1-EF23-464E-A0C2-5456CC449077}" dt="2022-04-29T20:33:13.629" v="3604" actId="20577"/>
          <ac:spMkLst>
            <pc:docMk/>
            <pc:sldMk cId="845942525" sldId="4228"/>
            <ac:spMk id="2" creationId="{4C55FB55-7660-4065-894F-B02CF629DC28}"/>
          </ac:spMkLst>
        </pc:spChg>
        <pc:spChg chg="del">
          <ac:chgData name="Ning Wu" userId="04a4d569-0e5a-4432-a3a6-45e90719a910" providerId="ADAL" clId="{B4903BA1-EF23-464E-A0C2-5456CC449077}" dt="2022-04-29T20:32:50.623" v="3578" actId="478"/>
          <ac:spMkLst>
            <pc:docMk/>
            <pc:sldMk cId="845942525" sldId="4228"/>
            <ac:spMk id="3" creationId="{B9E5CEF1-1EDF-4825-A35C-E18CC9D2F9D2}"/>
          </ac:spMkLst>
        </pc:spChg>
        <pc:spChg chg="add mod">
          <ac:chgData name="Ning Wu" userId="04a4d569-0e5a-4432-a3a6-45e90719a910" providerId="ADAL" clId="{B4903BA1-EF23-464E-A0C2-5456CC449077}" dt="2022-04-29T20:33:04.031" v="3581" actId="1076"/>
          <ac:spMkLst>
            <pc:docMk/>
            <pc:sldMk cId="845942525" sldId="4228"/>
            <ac:spMk id="5" creationId="{800F8848-C13B-4534-8C9A-D200F76325C7}"/>
          </ac:spMkLst>
        </pc:spChg>
        <pc:spChg chg="add mod">
          <ac:chgData name="Ning Wu" userId="04a4d569-0e5a-4432-a3a6-45e90719a910" providerId="ADAL" clId="{B4903BA1-EF23-464E-A0C2-5456CC449077}" dt="2022-04-29T20:33:04.031" v="3581" actId="1076"/>
          <ac:spMkLst>
            <pc:docMk/>
            <pc:sldMk cId="845942525" sldId="4228"/>
            <ac:spMk id="6" creationId="{37D137AD-C001-4355-B245-F0BC2F4334A0}"/>
          </ac:spMkLst>
        </pc:spChg>
        <pc:spChg chg="add mod">
          <ac:chgData name="Ning Wu" userId="04a4d569-0e5a-4432-a3a6-45e90719a910" providerId="ADAL" clId="{B4903BA1-EF23-464E-A0C2-5456CC449077}" dt="2022-04-29T20:33:04.031" v="3581" actId="1076"/>
          <ac:spMkLst>
            <pc:docMk/>
            <pc:sldMk cId="845942525" sldId="4228"/>
            <ac:spMk id="7" creationId="{170136E2-97EE-4322-856E-1850B414BA40}"/>
          </ac:spMkLst>
        </pc:spChg>
        <pc:spChg chg="add mod">
          <ac:chgData name="Ning Wu" userId="04a4d569-0e5a-4432-a3a6-45e90719a910" providerId="ADAL" clId="{B4903BA1-EF23-464E-A0C2-5456CC449077}" dt="2022-04-29T20:33:04.031" v="3581" actId="1076"/>
          <ac:spMkLst>
            <pc:docMk/>
            <pc:sldMk cId="845942525" sldId="4228"/>
            <ac:spMk id="10" creationId="{195BFEC1-865B-481B-87BB-1A54CBE1828B}"/>
          </ac:spMkLst>
        </pc:spChg>
        <pc:spChg chg="add mod">
          <ac:chgData name="Ning Wu" userId="04a4d569-0e5a-4432-a3a6-45e90719a910" providerId="ADAL" clId="{B4903BA1-EF23-464E-A0C2-5456CC449077}" dt="2022-04-29T20:33:04.031" v="3581" actId="1076"/>
          <ac:spMkLst>
            <pc:docMk/>
            <pc:sldMk cId="845942525" sldId="4228"/>
            <ac:spMk id="14" creationId="{B651565C-04FE-4075-8352-3321826F3612}"/>
          </ac:spMkLst>
        </pc:spChg>
        <pc:spChg chg="add mod">
          <ac:chgData name="Ning Wu" userId="04a4d569-0e5a-4432-a3a6-45e90719a910" providerId="ADAL" clId="{B4903BA1-EF23-464E-A0C2-5456CC449077}" dt="2022-04-29T20:33:04.031" v="3581" actId="1076"/>
          <ac:spMkLst>
            <pc:docMk/>
            <pc:sldMk cId="845942525" sldId="4228"/>
            <ac:spMk id="15" creationId="{1F434F64-3786-4839-B4A8-1981DC89D5B6}"/>
          </ac:spMkLst>
        </pc:spChg>
        <pc:spChg chg="add mod">
          <ac:chgData name="Ning Wu" userId="04a4d569-0e5a-4432-a3a6-45e90719a910" providerId="ADAL" clId="{B4903BA1-EF23-464E-A0C2-5456CC449077}" dt="2022-04-29T20:33:04.031" v="3581" actId="1076"/>
          <ac:spMkLst>
            <pc:docMk/>
            <pc:sldMk cId="845942525" sldId="4228"/>
            <ac:spMk id="16" creationId="{53FD07FB-28B2-4B36-9C11-59E08A1B0132}"/>
          </ac:spMkLst>
        </pc:spChg>
        <pc:spChg chg="add mod">
          <ac:chgData name="Ning Wu" userId="04a4d569-0e5a-4432-a3a6-45e90719a910" providerId="ADAL" clId="{B4903BA1-EF23-464E-A0C2-5456CC449077}" dt="2022-04-29T20:33:04.031" v="3581" actId="1076"/>
          <ac:spMkLst>
            <pc:docMk/>
            <pc:sldMk cId="845942525" sldId="4228"/>
            <ac:spMk id="17" creationId="{3BAAB885-5682-41C5-B64E-F616C76C8B2C}"/>
          </ac:spMkLst>
        </pc:spChg>
        <pc:spChg chg="add mod">
          <ac:chgData name="Ning Wu" userId="04a4d569-0e5a-4432-a3a6-45e90719a910" providerId="ADAL" clId="{B4903BA1-EF23-464E-A0C2-5456CC449077}" dt="2022-04-29T20:33:04.031" v="3581" actId="1076"/>
          <ac:spMkLst>
            <pc:docMk/>
            <pc:sldMk cId="845942525" sldId="4228"/>
            <ac:spMk id="18" creationId="{49ED7E26-7E09-4E77-AAC7-0007C0CEB66F}"/>
          </ac:spMkLst>
        </pc:spChg>
        <pc:spChg chg="add mod">
          <ac:chgData name="Ning Wu" userId="04a4d569-0e5a-4432-a3a6-45e90719a910" providerId="ADAL" clId="{B4903BA1-EF23-464E-A0C2-5456CC449077}" dt="2022-04-29T20:33:04.031" v="3581" actId="1076"/>
          <ac:spMkLst>
            <pc:docMk/>
            <pc:sldMk cId="845942525" sldId="4228"/>
            <ac:spMk id="19" creationId="{0CD900EE-D06B-48CC-BE75-47C3A1E32C97}"/>
          </ac:spMkLst>
        </pc:spChg>
        <pc:spChg chg="add mod">
          <ac:chgData name="Ning Wu" userId="04a4d569-0e5a-4432-a3a6-45e90719a910" providerId="ADAL" clId="{B4903BA1-EF23-464E-A0C2-5456CC449077}" dt="2022-04-29T20:33:04.031" v="3581" actId="1076"/>
          <ac:spMkLst>
            <pc:docMk/>
            <pc:sldMk cId="845942525" sldId="4228"/>
            <ac:spMk id="20" creationId="{FF63EA12-C757-4646-AF04-26348BEF36B7}"/>
          </ac:spMkLst>
        </pc:spChg>
        <pc:picChg chg="add mod">
          <ac:chgData name="Ning Wu" userId="04a4d569-0e5a-4432-a3a6-45e90719a910" providerId="ADAL" clId="{B4903BA1-EF23-464E-A0C2-5456CC449077}" dt="2022-04-29T20:33:04.031" v="3581" actId="1076"/>
          <ac:picMkLst>
            <pc:docMk/>
            <pc:sldMk cId="845942525" sldId="4228"/>
            <ac:picMk id="8" creationId="{345257C3-3CF4-44DA-A648-4F455CC4B6FF}"/>
          </ac:picMkLst>
        </pc:picChg>
        <pc:picChg chg="add mod">
          <ac:chgData name="Ning Wu" userId="04a4d569-0e5a-4432-a3a6-45e90719a910" providerId="ADAL" clId="{B4903BA1-EF23-464E-A0C2-5456CC449077}" dt="2022-04-29T20:33:04.031" v="3581" actId="1076"/>
          <ac:picMkLst>
            <pc:docMk/>
            <pc:sldMk cId="845942525" sldId="4228"/>
            <ac:picMk id="9" creationId="{67F180CF-67FF-48E3-9C97-43E1F377C52A}"/>
          </ac:picMkLst>
        </pc:picChg>
        <pc:picChg chg="add mod">
          <ac:chgData name="Ning Wu" userId="04a4d569-0e5a-4432-a3a6-45e90719a910" providerId="ADAL" clId="{B4903BA1-EF23-464E-A0C2-5456CC449077}" dt="2022-04-29T20:33:04.031" v="3581" actId="1076"/>
          <ac:picMkLst>
            <pc:docMk/>
            <pc:sldMk cId="845942525" sldId="4228"/>
            <ac:picMk id="11" creationId="{EEA7BD98-5873-4B87-9297-19650805839B}"/>
          </ac:picMkLst>
        </pc:picChg>
        <pc:picChg chg="add mod">
          <ac:chgData name="Ning Wu" userId="04a4d569-0e5a-4432-a3a6-45e90719a910" providerId="ADAL" clId="{B4903BA1-EF23-464E-A0C2-5456CC449077}" dt="2022-04-29T20:33:04.031" v="3581" actId="1076"/>
          <ac:picMkLst>
            <pc:docMk/>
            <pc:sldMk cId="845942525" sldId="4228"/>
            <ac:picMk id="12" creationId="{B861B99F-62BF-42AC-BE51-F95AAE7FB6BF}"/>
          </ac:picMkLst>
        </pc:picChg>
        <pc:picChg chg="add mod">
          <ac:chgData name="Ning Wu" userId="04a4d569-0e5a-4432-a3a6-45e90719a910" providerId="ADAL" clId="{B4903BA1-EF23-464E-A0C2-5456CC449077}" dt="2022-04-29T20:33:04.031" v="3581" actId="1076"/>
          <ac:picMkLst>
            <pc:docMk/>
            <pc:sldMk cId="845942525" sldId="4228"/>
            <ac:picMk id="13" creationId="{43718C10-4D6B-473C-9C59-4A571473AD6B}"/>
          </ac:picMkLst>
        </pc:picChg>
      </pc:sldChg>
      <pc:sldChg chg="addSp delSp modSp add del mod ord setBg setClrOvrMap">
        <pc:chgData name="Ning Wu" userId="04a4d569-0e5a-4432-a3a6-45e90719a910" providerId="ADAL" clId="{B4903BA1-EF23-464E-A0C2-5456CC449077}" dt="2022-04-29T22:17:00.967" v="3770" actId="47"/>
        <pc:sldMkLst>
          <pc:docMk/>
          <pc:sldMk cId="2576677043" sldId="4229"/>
        </pc:sldMkLst>
        <pc:spChg chg="mod">
          <ac:chgData name="Ning Wu" userId="04a4d569-0e5a-4432-a3a6-45e90719a910" providerId="ADAL" clId="{B4903BA1-EF23-464E-A0C2-5456CC449077}" dt="2022-04-29T21:13:34.751" v="3748" actId="26606"/>
          <ac:spMkLst>
            <pc:docMk/>
            <pc:sldMk cId="2576677043" sldId="4229"/>
            <ac:spMk id="2" creationId="{62F4E592-2416-4050-B2ED-29F136AED5C5}"/>
          </ac:spMkLst>
        </pc:spChg>
        <pc:spChg chg="add del mod">
          <ac:chgData name="Ning Wu" userId="04a4d569-0e5a-4432-a3a6-45e90719a910" providerId="ADAL" clId="{B4903BA1-EF23-464E-A0C2-5456CC449077}" dt="2022-04-29T21:13:34.751" v="3748" actId="26606"/>
          <ac:spMkLst>
            <pc:docMk/>
            <pc:sldMk cId="2576677043" sldId="4229"/>
            <ac:spMk id="3" creationId="{884D2E55-889B-404F-BC02-D6C90EC28191}"/>
          </ac:spMkLst>
        </pc:spChg>
        <pc:spChg chg="mod">
          <ac:chgData name="Ning Wu" userId="04a4d569-0e5a-4432-a3a6-45e90719a910" providerId="ADAL" clId="{B4903BA1-EF23-464E-A0C2-5456CC449077}" dt="2022-04-29T21:13:34.751" v="3748" actId="26606"/>
          <ac:spMkLst>
            <pc:docMk/>
            <pc:sldMk cId="2576677043" sldId="4229"/>
            <ac:spMk id="4" creationId="{680DA653-CC99-49EA-8F46-F84E7F4F82C4}"/>
          </ac:spMkLst>
        </pc:spChg>
        <pc:spChg chg="add del">
          <ac:chgData name="Ning Wu" userId="04a4d569-0e5a-4432-a3a6-45e90719a910" providerId="ADAL" clId="{B4903BA1-EF23-464E-A0C2-5456CC449077}" dt="2022-04-29T21:11:46.330" v="3721" actId="26606"/>
          <ac:spMkLst>
            <pc:docMk/>
            <pc:sldMk cId="2576677043" sldId="4229"/>
            <ac:spMk id="10" creationId="{C5E6CFF1-2F42-4E10-9A97-F116F46F53FE}"/>
          </ac:spMkLst>
        </pc:spChg>
        <pc:spChg chg="add del">
          <ac:chgData name="Ning Wu" userId="04a4d569-0e5a-4432-a3a6-45e90719a910" providerId="ADAL" clId="{B4903BA1-EF23-464E-A0C2-5456CC449077}" dt="2022-04-29T21:11:52.120" v="3723" actId="26606"/>
          <ac:spMkLst>
            <pc:docMk/>
            <pc:sldMk cId="2576677043" sldId="4229"/>
            <ac:spMk id="11" creationId="{C5E6CFF1-2F42-4E10-9A97-F116F46F53FE}"/>
          </ac:spMkLst>
        </pc:spChg>
        <pc:spChg chg="add del">
          <ac:chgData name="Ning Wu" userId="04a4d569-0e5a-4432-a3a6-45e90719a910" providerId="ADAL" clId="{B4903BA1-EF23-464E-A0C2-5456CC449077}" dt="2022-04-29T21:12:05.753" v="3725" actId="26606"/>
          <ac:spMkLst>
            <pc:docMk/>
            <pc:sldMk cId="2576677043" sldId="4229"/>
            <ac:spMk id="16" creationId="{C5E6CFF1-2F42-4E10-9A97-F116F46F53FE}"/>
          </ac:spMkLst>
        </pc:spChg>
        <pc:spChg chg="add del">
          <ac:chgData name="Ning Wu" userId="04a4d569-0e5a-4432-a3a6-45e90719a910" providerId="ADAL" clId="{B4903BA1-EF23-464E-A0C2-5456CC449077}" dt="2022-04-29T21:12:05.753" v="3725" actId="26606"/>
          <ac:spMkLst>
            <pc:docMk/>
            <pc:sldMk cId="2576677043" sldId="4229"/>
            <ac:spMk id="19" creationId="{884D2E55-889B-404F-BC02-D6C90EC28191}"/>
          </ac:spMkLst>
        </pc:spChg>
        <pc:spChg chg="add del">
          <ac:chgData name="Ning Wu" userId="04a4d569-0e5a-4432-a3a6-45e90719a910" providerId="ADAL" clId="{B4903BA1-EF23-464E-A0C2-5456CC449077}" dt="2022-04-29T21:12:30.349" v="3729" actId="26606"/>
          <ac:spMkLst>
            <pc:docMk/>
            <pc:sldMk cId="2576677043" sldId="4229"/>
            <ac:spMk id="23" creationId="{C5E6CFF1-2F42-4E10-9A97-F116F46F53FE}"/>
          </ac:spMkLst>
        </pc:spChg>
        <pc:spChg chg="add del">
          <ac:chgData name="Ning Wu" userId="04a4d569-0e5a-4432-a3a6-45e90719a910" providerId="ADAL" clId="{B4903BA1-EF23-464E-A0C2-5456CC449077}" dt="2022-04-29T21:12:30.349" v="3729" actId="26606"/>
          <ac:spMkLst>
            <pc:docMk/>
            <pc:sldMk cId="2576677043" sldId="4229"/>
            <ac:spMk id="26" creationId="{884D2E55-889B-404F-BC02-D6C90EC28191}"/>
          </ac:spMkLst>
        </pc:spChg>
        <pc:spChg chg="add del">
          <ac:chgData name="Ning Wu" userId="04a4d569-0e5a-4432-a3a6-45e90719a910" providerId="ADAL" clId="{B4903BA1-EF23-464E-A0C2-5456CC449077}" dt="2022-04-29T21:12:32.643" v="3731" actId="26606"/>
          <ac:spMkLst>
            <pc:docMk/>
            <pc:sldMk cId="2576677043" sldId="4229"/>
            <ac:spMk id="28" creationId="{AE2B703B-46F9-481A-A605-82E2A828C4FA}"/>
          </ac:spMkLst>
        </pc:spChg>
        <pc:spChg chg="add del">
          <ac:chgData name="Ning Wu" userId="04a4d569-0e5a-4432-a3a6-45e90719a910" providerId="ADAL" clId="{B4903BA1-EF23-464E-A0C2-5456CC449077}" dt="2022-04-29T21:12:32.643" v="3731" actId="26606"/>
          <ac:spMkLst>
            <pc:docMk/>
            <pc:sldMk cId="2576677043" sldId="4229"/>
            <ac:spMk id="29" creationId="{F13BE4D7-0C3D-4906-B230-A1C5B4665CCF}"/>
          </ac:spMkLst>
        </pc:spChg>
        <pc:spChg chg="add del">
          <ac:chgData name="Ning Wu" userId="04a4d569-0e5a-4432-a3a6-45e90719a910" providerId="ADAL" clId="{B4903BA1-EF23-464E-A0C2-5456CC449077}" dt="2022-04-29T21:12:34.091" v="3733" actId="26606"/>
          <ac:spMkLst>
            <pc:docMk/>
            <pc:sldMk cId="2576677043" sldId="4229"/>
            <ac:spMk id="32" creationId="{16AC3602-3348-4F31-9E43-076B03514ECB}"/>
          </ac:spMkLst>
        </pc:spChg>
        <pc:spChg chg="add del">
          <ac:chgData name="Ning Wu" userId="04a4d569-0e5a-4432-a3a6-45e90719a910" providerId="ADAL" clId="{B4903BA1-EF23-464E-A0C2-5456CC449077}" dt="2022-04-29T21:12:34.091" v="3733" actId="26606"/>
          <ac:spMkLst>
            <pc:docMk/>
            <pc:sldMk cId="2576677043" sldId="4229"/>
            <ac:spMk id="33" creationId="{394094B0-A6C9-44BE-9042-66EF0612F625}"/>
          </ac:spMkLst>
        </pc:spChg>
        <pc:spChg chg="add del">
          <ac:chgData name="Ning Wu" userId="04a4d569-0e5a-4432-a3a6-45e90719a910" providerId="ADAL" clId="{B4903BA1-EF23-464E-A0C2-5456CC449077}" dt="2022-04-29T21:12:34.091" v="3733" actId="26606"/>
          <ac:spMkLst>
            <pc:docMk/>
            <pc:sldMk cId="2576677043" sldId="4229"/>
            <ac:spMk id="34" creationId="{64C2CA96-0B16-4AA7-B340-33044D238597}"/>
          </ac:spMkLst>
        </pc:spChg>
        <pc:spChg chg="add del">
          <ac:chgData name="Ning Wu" userId="04a4d569-0e5a-4432-a3a6-45e90719a910" providerId="ADAL" clId="{B4903BA1-EF23-464E-A0C2-5456CC449077}" dt="2022-04-29T21:12:34.091" v="3733" actId="26606"/>
          <ac:spMkLst>
            <pc:docMk/>
            <pc:sldMk cId="2576677043" sldId="4229"/>
            <ac:spMk id="35" creationId="{1D50D7A8-F1D5-4306-8A9B-DD7A73EB8BCE}"/>
          </ac:spMkLst>
        </pc:spChg>
        <pc:spChg chg="add del">
          <ac:chgData name="Ning Wu" userId="04a4d569-0e5a-4432-a3a6-45e90719a910" providerId="ADAL" clId="{B4903BA1-EF23-464E-A0C2-5456CC449077}" dt="2022-04-29T21:12:41.783" v="3735" actId="26606"/>
          <ac:spMkLst>
            <pc:docMk/>
            <pc:sldMk cId="2576677043" sldId="4229"/>
            <ac:spMk id="38" creationId="{C5E6CFF1-2F42-4E10-9A97-F116F46F53FE}"/>
          </ac:spMkLst>
        </pc:spChg>
        <pc:spChg chg="add del">
          <ac:chgData name="Ning Wu" userId="04a4d569-0e5a-4432-a3a6-45e90719a910" providerId="ADAL" clId="{B4903BA1-EF23-464E-A0C2-5456CC449077}" dt="2022-04-29T21:12:41.783" v="3735" actId="26606"/>
          <ac:spMkLst>
            <pc:docMk/>
            <pc:sldMk cId="2576677043" sldId="4229"/>
            <ac:spMk id="41" creationId="{884D2E55-889B-404F-BC02-D6C90EC28191}"/>
          </ac:spMkLst>
        </pc:spChg>
        <pc:spChg chg="add del">
          <ac:chgData name="Ning Wu" userId="04a4d569-0e5a-4432-a3a6-45e90719a910" providerId="ADAL" clId="{B4903BA1-EF23-464E-A0C2-5456CC449077}" dt="2022-04-29T21:12:47.767" v="3737" actId="26606"/>
          <ac:spMkLst>
            <pc:docMk/>
            <pc:sldMk cId="2576677043" sldId="4229"/>
            <ac:spMk id="43" creationId="{CF62D2A7-8207-488C-9F46-316BA81A16C8}"/>
          </ac:spMkLst>
        </pc:spChg>
        <pc:spChg chg="add del">
          <ac:chgData name="Ning Wu" userId="04a4d569-0e5a-4432-a3a6-45e90719a910" providerId="ADAL" clId="{B4903BA1-EF23-464E-A0C2-5456CC449077}" dt="2022-04-29T21:12:54.076" v="3739" actId="26606"/>
          <ac:spMkLst>
            <pc:docMk/>
            <pc:sldMk cId="2576677043" sldId="4229"/>
            <ac:spMk id="47" creationId="{9228552E-C8B1-4A80-8448-0787CE0FC704}"/>
          </ac:spMkLst>
        </pc:spChg>
        <pc:spChg chg="add del">
          <ac:chgData name="Ning Wu" userId="04a4d569-0e5a-4432-a3a6-45e90719a910" providerId="ADAL" clId="{B4903BA1-EF23-464E-A0C2-5456CC449077}" dt="2022-04-29T21:12:54.076" v="3739" actId="26606"/>
          <ac:spMkLst>
            <pc:docMk/>
            <pc:sldMk cId="2576677043" sldId="4229"/>
            <ac:spMk id="49" creationId="{884D2E55-889B-404F-BC02-D6C90EC28191}"/>
          </ac:spMkLst>
        </pc:spChg>
        <pc:spChg chg="add del">
          <ac:chgData name="Ning Wu" userId="04a4d569-0e5a-4432-a3a6-45e90719a910" providerId="ADAL" clId="{B4903BA1-EF23-464E-A0C2-5456CC449077}" dt="2022-04-29T21:13:01.437" v="3741" actId="26606"/>
          <ac:spMkLst>
            <pc:docMk/>
            <pc:sldMk cId="2576677043" sldId="4229"/>
            <ac:spMk id="51" creationId="{9AA72BD9-2C5A-4EDC-931F-5AA08EACA0F3}"/>
          </ac:spMkLst>
        </pc:spChg>
        <pc:spChg chg="add del">
          <ac:chgData name="Ning Wu" userId="04a4d569-0e5a-4432-a3a6-45e90719a910" providerId="ADAL" clId="{B4903BA1-EF23-464E-A0C2-5456CC449077}" dt="2022-04-29T21:13:01.437" v="3741" actId="26606"/>
          <ac:spMkLst>
            <pc:docMk/>
            <pc:sldMk cId="2576677043" sldId="4229"/>
            <ac:spMk id="53" creationId="{DD3981AC-7B61-4947-BCF3-F7AA7FA385B9}"/>
          </ac:spMkLst>
        </pc:spChg>
        <pc:spChg chg="add del">
          <ac:chgData name="Ning Wu" userId="04a4d569-0e5a-4432-a3a6-45e90719a910" providerId="ADAL" clId="{B4903BA1-EF23-464E-A0C2-5456CC449077}" dt="2022-04-29T21:13:01.437" v="3741" actId="26606"/>
          <ac:spMkLst>
            <pc:docMk/>
            <pc:sldMk cId="2576677043" sldId="4229"/>
            <ac:spMk id="54" creationId="{55D4142C-5077-457F-A6AD-3FECFDB39685}"/>
          </ac:spMkLst>
        </pc:spChg>
        <pc:spChg chg="add del">
          <ac:chgData name="Ning Wu" userId="04a4d569-0e5a-4432-a3a6-45e90719a910" providerId="ADAL" clId="{B4903BA1-EF23-464E-A0C2-5456CC449077}" dt="2022-04-29T21:13:01.437" v="3741" actId="26606"/>
          <ac:spMkLst>
            <pc:docMk/>
            <pc:sldMk cId="2576677043" sldId="4229"/>
            <ac:spMk id="55" creationId="{7A5F0580-5EE9-419F-96EE-B6529EF6E7D0}"/>
          </ac:spMkLst>
        </pc:spChg>
        <pc:spChg chg="add del">
          <ac:chgData name="Ning Wu" userId="04a4d569-0e5a-4432-a3a6-45e90719a910" providerId="ADAL" clId="{B4903BA1-EF23-464E-A0C2-5456CC449077}" dt="2022-04-29T21:13:01.437" v="3741" actId="26606"/>
          <ac:spMkLst>
            <pc:docMk/>
            <pc:sldMk cId="2576677043" sldId="4229"/>
            <ac:spMk id="56" creationId="{884D2E55-889B-404F-BC02-D6C90EC28191}"/>
          </ac:spMkLst>
        </pc:spChg>
        <pc:spChg chg="add del">
          <ac:chgData name="Ning Wu" userId="04a4d569-0e5a-4432-a3a6-45e90719a910" providerId="ADAL" clId="{B4903BA1-EF23-464E-A0C2-5456CC449077}" dt="2022-04-29T21:13:10.362" v="3743" actId="26606"/>
          <ac:spMkLst>
            <pc:docMk/>
            <pc:sldMk cId="2576677043" sldId="4229"/>
            <ac:spMk id="58" creationId="{9B76D444-2756-434F-AE61-96D69830C13E}"/>
          </ac:spMkLst>
        </pc:spChg>
        <pc:spChg chg="add del">
          <ac:chgData name="Ning Wu" userId="04a4d569-0e5a-4432-a3a6-45e90719a910" providerId="ADAL" clId="{B4903BA1-EF23-464E-A0C2-5456CC449077}" dt="2022-04-29T21:13:10.362" v="3743" actId="26606"/>
          <ac:spMkLst>
            <pc:docMk/>
            <pc:sldMk cId="2576677043" sldId="4229"/>
            <ac:spMk id="60" creationId="{29A9EE12-EF77-4DB4-84E4-043DE7235244}"/>
          </ac:spMkLst>
        </pc:spChg>
        <pc:spChg chg="add del">
          <ac:chgData name="Ning Wu" userId="04a4d569-0e5a-4432-a3a6-45e90719a910" providerId="ADAL" clId="{B4903BA1-EF23-464E-A0C2-5456CC449077}" dt="2022-04-29T21:13:10.362" v="3743" actId="26606"/>
          <ac:spMkLst>
            <pc:docMk/>
            <pc:sldMk cId="2576677043" sldId="4229"/>
            <ac:spMk id="61" creationId="{884D2E55-889B-404F-BC02-D6C90EC28191}"/>
          </ac:spMkLst>
        </pc:spChg>
        <pc:spChg chg="add del">
          <ac:chgData name="Ning Wu" userId="04a4d569-0e5a-4432-a3a6-45e90719a910" providerId="ADAL" clId="{B4903BA1-EF23-464E-A0C2-5456CC449077}" dt="2022-04-29T21:13:28.952" v="3745" actId="26606"/>
          <ac:spMkLst>
            <pc:docMk/>
            <pc:sldMk cId="2576677043" sldId="4229"/>
            <ac:spMk id="63" creationId="{9228552E-C8B1-4A80-8448-0787CE0FC704}"/>
          </ac:spMkLst>
        </pc:spChg>
        <pc:spChg chg="add del">
          <ac:chgData name="Ning Wu" userId="04a4d569-0e5a-4432-a3a6-45e90719a910" providerId="ADAL" clId="{B4903BA1-EF23-464E-A0C2-5456CC449077}" dt="2022-04-29T21:13:28.952" v="3745" actId="26606"/>
          <ac:spMkLst>
            <pc:docMk/>
            <pc:sldMk cId="2576677043" sldId="4229"/>
            <ac:spMk id="65" creationId="{884D2E55-889B-404F-BC02-D6C90EC28191}"/>
          </ac:spMkLst>
        </pc:spChg>
        <pc:spChg chg="add del">
          <ac:chgData name="Ning Wu" userId="04a4d569-0e5a-4432-a3a6-45e90719a910" providerId="ADAL" clId="{B4903BA1-EF23-464E-A0C2-5456CC449077}" dt="2022-04-29T21:13:34.715" v="3747" actId="26606"/>
          <ac:spMkLst>
            <pc:docMk/>
            <pc:sldMk cId="2576677043" sldId="4229"/>
            <ac:spMk id="67" creationId="{9AA72BD9-2C5A-4EDC-931F-5AA08EACA0F3}"/>
          </ac:spMkLst>
        </pc:spChg>
        <pc:spChg chg="add del">
          <ac:chgData name="Ning Wu" userId="04a4d569-0e5a-4432-a3a6-45e90719a910" providerId="ADAL" clId="{B4903BA1-EF23-464E-A0C2-5456CC449077}" dt="2022-04-29T21:13:34.715" v="3747" actId="26606"/>
          <ac:spMkLst>
            <pc:docMk/>
            <pc:sldMk cId="2576677043" sldId="4229"/>
            <ac:spMk id="69" creationId="{DD3981AC-7B61-4947-BCF3-F7AA7FA385B9}"/>
          </ac:spMkLst>
        </pc:spChg>
        <pc:spChg chg="add del">
          <ac:chgData name="Ning Wu" userId="04a4d569-0e5a-4432-a3a6-45e90719a910" providerId="ADAL" clId="{B4903BA1-EF23-464E-A0C2-5456CC449077}" dt="2022-04-29T21:13:34.715" v="3747" actId="26606"/>
          <ac:spMkLst>
            <pc:docMk/>
            <pc:sldMk cId="2576677043" sldId="4229"/>
            <ac:spMk id="70" creationId="{55D4142C-5077-457F-A6AD-3FECFDB39685}"/>
          </ac:spMkLst>
        </pc:spChg>
        <pc:spChg chg="add del">
          <ac:chgData name="Ning Wu" userId="04a4d569-0e5a-4432-a3a6-45e90719a910" providerId="ADAL" clId="{B4903BA1-EF23-464E-A0C2-5456CC449077}" dt="2022-04-29T21:13:34.715" v="3747" actId="26606"/>
          <ac:spMkLst>
            <pc:docMk/>
            <pc:sldMk cId="2576677043" sldId="4229"/>
            <ac:spMk id="71" creationId="{7A5F0580-5EE9-419F-96EE-B6529EF6E7D0}"/>
          </ac:spMkLst>
        </pc:spChg>
        <pc:spChg chg="add del">
          <ac:chgData name="Ning Wu" userId="04a4d569-0e5a-4432-a3a6-45e90719a910" providerId="ADAL" clId="{B4903BA1-EF23-464E-A0C2-5456CC449077}" dt="2022-04-29T21:13:34.715" v="3747" actId="26606"/>
          <ac:spMkLst>
            <pc:docMk/>
            <pc:sldMk cId="2576677043" sldId="4229"/>
            <ac:spMk id="72" creationId="{884D2E55-889B-404F-BC02-D6C90EC28191}"/>
          </ac:spMkLst>
        </pc:spChg>
        <pc:spChg chg="add">
          <ac:chgData name="Ning Wu" userId="04a4d569-0e5a-4432-a3a6-45e90719a910" providerId="ADAL" clId="{B4903BA1-EF23-464E-A0C2-5456CC449077}" dt="2022-04-29T21:13:34.751" v="3748" actId="26606"/>
          <ac:spMkLst>
            <pc:docMk/>
            <pc:sldMk cId="2576677043" sldId="4229"/>
            <ac:spMk id="74" creationId="{9228552E-C8B1-4A80-8448-0787CE0FC704}"/>
          </ac:spMkLst>
        </pc:spChg>
        <pc:spChg chg="add mod">
          <ac:chgData name="Ning Wu" userId="04a4d569-0e5a-4432-a3a6-45e90719a910" providerId="ADAL" clId="{B4903BA1-EF23-464E-A0C2-5456CC449077}" dt="2022-04-29T21:14:38.889" v="3752" actId="255"/>
          <ac:spMkLst>
            <pc:docMk/>
            <pc:sldMk cId="2576677043" sldId="4229"/>
            <ac:spMk id="76" creationId="{884D2E55-889B-404F-BC02-D6C90EC28191}"/>
          </ac:spMkLst>
        </pc:spChg>
        <pc:graphicFrameChg chg="add del">
          <ac:chgData name="Ning Wu" userId="04a4d569-0e5a-4432-a3a6-45e90719a910" providerId="ADAL" clId="{B4903BA1-EF23-464E-A0C2-5456CC449077}" dt="2022-04-29T21:11:52.120" v="3723" actId="26606"/>
          <ac:graphicFrameMkLst>
            <pc:docMk/>
            <pc:sldMk cId="2576677043" sldId="4229"/>
            <ac:graphicFrameMk id="14" creationId="{892D6175-A97D-B917-DA56-6E6A6111411F}"/>
          </ac:graphicFrameMkLst>
        </pc:graphicFrameChg>
        <pc:graphicFrameChg chg="add del">
          <ac:chgData name="Ning Wu" userId="04a4d569-0e5a-4432-a3a6-45e90719a910" providerId="ADAL" clId="{B4903BA1-EF23-464E-A0C2-5456CC449077}" dt="2022-04-29T21:12:20.125" v="3727" actId="26606"/>
          <ac:graphicFrameMkLst>
            <pc:docMk/>
            <pc:sldMk cId="2576677043" sldId="4229"/>
            <ac:graphicFrameMk id="21" creationId="{FEF46DDB-DD60-A6B8-BA4A-A15AB11CB117}"/>
          </ac:graphicFrameMkLst>
        </pc:graphicFrameChg>
        <pc:graphicFrameChg chg="add del">
          <ac:chgData name="Ning Wu" userId="04a4d569-0e5a-4432-a3a6-45e90719a910" providerId="ADAL" clId="{B4903BA1-EF23-464E-A0C2-5456CC449077}" dt="2022-04-29T21:12:32.643" v="3731" actId="26606"/>
          <ac:graphicFrameMkLst>
            <pc:docMk/>
            <pc:sldMk cId="2576677043" sldId="4229"/>
            <ac:graphicFrameMk id="30" creationId="{B1507EF8-77A0-3916-8C59-D66598739531}"/>
          </ac:graphicFrameMkLst>
        </pc:graphicFrameChg>
        <pc:graphicFrameChg chg="add del">
          <ac:chgData name="Ning Wu" userId="04a4d569-0e5a-4432-a3a6-45e90719a910" providerId="ADAL" clId="{B4903BA1-EF23-464E-A0C2-5456CC449077}" dt="2022-04-29T21:12:34.091" v="3733" actId="26606"/>
          <ac:graphicFrameMkLst>
            <pc:docMk/>
            <pc:sldMk cId="2576677043" sldId="4229"/>
            <ac:graphicFrameMk id="36" creationId="{CB734FA5-D7AE-7679-69AC-360C83B7DACB}"/>
          </ac:graphicFrameMkLst>
        </pc:graphicFrameChg>
        <pc:graphicFrameChg chg="add del">
          <ac:chgData name="Ning Wu" userId="04a4d569-0e5a-4432-a3a6-45e90719a910" providerId="ADAL" clId="{B4903BA1-EF23-464E-A0C2-5456CC449077}" dt="2022-04-29T21:12:47.767" v="3737" actId="26606"/>
          <ac:graphicFrameMkLst>
            <pc:docMk/>
            <pc:sldMk cId="2576677043" sldId="4229"/>
            <ac:graphicFrameMk id="45" creationId="{25463916-E9BF-D6A8-8253-33318F41BAF1}"/>
          </ac:graphicFrameMkLst>
        </pc:graphicFrameChg>
        <pc:picChg chg="add del">
          <ac:chgData name="Ning Wu" userId="04a4d569-0e5a-4432-a3a6-45e90719a910" providerId="ADAL" clId="{B4903BA1-EF23-464E-A0C2-5456CC449077}" dt="2022-04-29T21:11:46.330" v="3721" actId="26606"/>
          <ac:picMkLst>
            <pc:docMk/>
            <pc:sldMk cId="2576677043" sldId="4229"/>
            <ac:picMk id="6" creationId="{41D4FD64-C012-EBDD-9980-1E9726FD83F3}"/>
          </ac:picMkLst>
        </pc:picChg>
        <pc:picChg chg="add del">
          <ac:chgData name="Ning Wu" userId="04a4d569-0e5a-4432-a3a6-45e90719a910" providerId="ADAL" clId="{B4903BA1-EF23-464E-A0C2-5456CC449077}" dt="2022-04-29T21:11:52.120" v="3723" actId="26606"/>
          <ac:picMkLst>
            <pc:docMk/>
            <pc:sldMk cId="2576677043" sldId="4229"/>
            <ac:picMk id="7" creationId="{9799B156-D690-B77B-4D64-E996180BD9CE}"/>
          </ac:picMkLst>
        </pc:picChg>
        <pc:picChg chg="add del">
          <ac:chgData name="Ning Wu" userId="04a4d569-0e5a-4432-a3a6-45e90719a910" providerId="ADAL" clId="{B4903BA1-EF23-464E-A0C2-5456CC449077}" dt="2022-04-29T21:12:05.753" v="3725" actId="26606"/>
          <ac:picMkLst>
            <pc:docMk/>
            <pc:sldMk cId="2576677043" sldId="4229"/>
            <ac:picMk id="17" creationId="{41D4FD64-C012-EBDD-9980-1E9726FD83F3}"/>
          </ac:picMkLst>
        </pc:picChg>
        <pc:picChg chg="add del">
          <ac:chgData name="Ning Wu" userId="04a4d569-0e5a-4432-a3a6-45e90719a910" providerId="ADAL" clId="{B4903BA1-EF23-464E-A0C2-5456CC449077}" dt="2022-04-29T21:12:30.349" v="3729" actId="26606"/>
          <ac:picMkLst>
            <pc:docMk/>
            <pc:sldMk cId="2576677043" sldId="4229"/>
            <ac:picMk id="24" creationId="{A138D5FD-620D-203C-65C9-54B7E7F2E9F6}"/>
          </ac:picMkLst>
        </pc:picChg>
        <pc:picChg chg="add del">
          <ac:chgData name="Ning Wu" userId="04a4d569-0e5a-4432-a3a6-45e90719a910" providerId="ADAL" clId="{B4903BA1-EF23-464E-A0C2-5456CC449077}" dt="2022-04-29T21:12:41.783" v="3735" actId="26606"/>
          <ac:picMkLst>
            <pc:docMk/>
            <pc:sldMk cId="2576677043" sldId="4229"/>
            <ac:picMk id="39" creationId="{41D4FD64-C012-EBDD-9980-1E9726FD83F3}"/>
          </ac:picMkLst>
        </pc:picChg>
        <pc:picChg chg="add del">
          <ac:chgData name="Ning Wu" userId="04a4d569-0e5a-4432-a3a6-45e90719a910" providerId="ADAL" clId="{B4903BA1-EF23-464E-A0C2-5456CC449077}" dt="2022-04-29T21:12:47.767" v="3737" actId="26606"/>
          <ac:picMkLst>
            <pc:docMk/>
            <pc:sldMk cId="2576677043" sldId="4229"/>
            <ac:picMk id="44" creationId="{03FC3F0B-FBEA-31A6-0038-A7AE01482C63}"/>
          </ac:picMkLst>
        </pc:picChg>
        <pc:picChg chg="add del">
          <ac:chgData name="Ning Wu" userId="04a4d569-0e5a-4432-a3a6-45e90719a910" providerId="ADAL" clId="{B4903BA1-EF23-464E-A0C2-5456CC449077}" dt="2022-04-29T21:12:54.076" v="3739" actId="26606"/>
          <ac:picMkLst>
            <pc:docMk/>
            <pc:sldMk cId="2576677043" sldId="4229"/>
            <ac:picMk id="48" creationId="{CDBE7047-559B-D447-C894-0298BA48647C}"/>
          </ac:picMkLst>
        </pc:picChg>
        <pc:picChg chg="add del">
          <ac:chgData name="Ning Wu" userId="04a4d569-0e5a-4432-a3a6-45e90719a910" providerId="ADAL" clId="{B4903BA1-EF23-464E-A0C2-5456CC449077}" dt="2022-04-29T21:13:01.437" v="3741" actId="26606"/>
          <ac:picMkLst>
            <pc:docMk/>
            <pc:sldMk cId="2576677043" sldId="4229"/>
            <ac:picMk id="52" creationId="{BFA79524-71A1-9DBA-4586-BC7D4B780AE0}"/>
          </ac:picMkLst>
        </pc:picChg>
        <pc:picChg chg="add del">
          <ac:chgData name="Ning Wu" userId="04a4d569-0e5a-4432-a3a6-45e90719a910" providerId="ADAL" clId="{B4903BA1-EF23-464E-A0C2-5456CC449077}" dt="2022-04-29T21:13:10.362" v="3743" actId="26606"/>
          <ac:picMkLst>
            <pc:docMk/>
            <pc:sldMk cId="2576677043" sldId="4229"/>
            <ac:picMk id="59" creationId="{B94B8AD9-4501-AC99-FD5B-965AD95CF24A}"/>
          </ac:picMkLst>
        </pc:picChg>
        <pc:picChg chg="add del">
          <ac:chgData name="Ning Wu" userId="04a4d569-0e5a-4432-a3a6-45e90719a910" providerId="ADAL" clId="{B4903BA1-EF23-464E-A0C2-5456CC449077}" dt="2022-04-29T21:13:28.952" v="3745" actId="26606"/>
          <ac:picMkLst>
            <pc:docMk/>
            <pc:sldMk cId="2576677043" sldId="4229"/>
            <ac:picMk id="64" creationId="{CDBE7047-559B-D447-C894-0298BA48647C}"/>
          </ac:picMkLst>
        </pc:picChg>
        <pc:picChg chg="add del">
          <ac:chgData name="Ning Wu" userId="04a4d569-0e5a-4432-a3a6-45e90719a910" providerId="ADAL" clId="{B4903BA1-EF23-464E-A0C2-5456CC449077}" dt="2022-04-29T21:13:34.715" v="3747" actId="26606"/>
          <ac:picMkLst>
            <pc:docMk/>
            <pc:sldMk cId="2576677043" sldId="4229"/>
            <ac:picMk id="68" creationId="{BFA79524-71A1-9DBA-4586-BC7D4B780AE0}"/>
          </ac:picMkLst>
        </pc:picChg>
        <pc:picChg chg="add mod">
          <ac:chgData name="Ning Wu" userId="04a4d569-0e5a-4432-a3a6-45e90719a910" providerId="ADAL" clId="{B4903BA1-EF23-464E-A0C2-5456CC449077}" dt="2022-04-29T21:15:58.824" v="3760" actId="1076"/>
          <ac:picMkLst>
            <pc:docMk/>
            <pc:sldMk cId="2576677043" sldId="4229"/>
            <ac:picMk id="75" creationId="{CDBE7047-559B-D447-C894-0298BA48647C}"/>
          </ac:picMkLst>
        </pc:picChg>
        <pc:cxnChg chg="add del">
          <ac:chgData name="Ning Wu" userId="04a4d569-0e5a-4432-a3a6-45e90719a910" providerId="ADAL" clId="{B4903BA1-EF23-464E-A0C2-5456CC449077}" dt="2022-04-29T21:11:46.330" v="3721" actId="26606"/>
          <ac:cxnSpMkLst>
            <pc:docMk/>
            <pc:sldMk cId="2576677043" sldId="4229"/>
            <ac:cxnSpMk id="12" creationId="{67182200-4859-4C8D-BCBB-55B245C28BA3}"/>
          </ac:cxnSpMkLst>
        </pc:cxnChg>
        <pc:cxnChg chg="add del">
          <ac:chgData name="Ning Wu" userId="04a4d569-0e5a-4432-a3a6-45e90719a910" providerId="ADAL" clId="{B4903BA1-EF23-464E-A0C2-5456CC449077}" dt="2022-04-29T21:11:52.120" v="3723" actId="26606"/>
          <ac:cxnSpMkLst>
            <pc:docMk/>
            <pc:sldMk cId="2576677043" sldId="4229"/>
            <ac:cxnSpMk id="13" creationId="{67182200-4859-4C8D-BCBB-55B245C28BA3}"/>
          </ac:cxnSpMkLst>
        </pc:cxnChg>
        <pc:cxnChg chg="add del">
          <ac:chgData name="Ning Wu" userId="04a4d569-0e5a-4432-a3a6-45e90719a910" providerId="ADAL" clId="{B4903BA1-EF23-464E-A0C2-5456CC449077}" dt="2022-04-29T21:12:05.753" v="3725" actId="26606"/>
          <ac:cxnSpMkLst>
            <pc:docMk/>
            <pc:sldMk cId="2576677043" sldId="4229"/>
            <ac:cxnSpMk id="18" creationId="{67182200-4859-4C8D-BCBB-55B245C28BA3}"/>
          </ac:cxnSpMkLst>
        </pc:cxnChg>
        <pc:cxnChg chg="add del">
          <ac:chgData name="Ning Wu" userId="04a4d569-0e5a-4432-a3a6-45e90719a910" providerId="ADAL" clId="{B4903BA1-EF23-464E-A0C2-5456CC449077}" dt="2022-04-29T21:12:30.349" v="3729" actId="26606"/>
          <ac:cxnSpMkLst>
            <pc:docMk/>
            <pc:sldMk cId="2576677043" sldId="4229"/>
            <ac:cxnSpMk id="25" creationId="{67182200-4859-4C8D-BCBB-55B245C28BA3}"/>
          </ac:cxnSpMkLst>
        </pc:cxnChg>
        <pc:cxnChg chg="add del">
          <ac:chgData name="Ning Wu" userId="04a4d569-0e5a-4432-a3a6-45e90719a910" providerId="ADAL" clId="{B4903BA1-EF23-464E-A0C2-5456CC449077}" dt="2022-04-29T21:12:41.783" v="3735" actId="26606"/>
          <ac:cxnSpMkLst>
            <pc:docMk/>
            <pc:sldMk cId="2576677043" sldId="4229"/>
            <ac:cxnSpMk id="40" creationId="{67182200-4859-4C8D-BCBB-55B245C28BA3}"/>
          </ac:cxnSpMkLst>
        </pc:cxnChg>
      </pc:sldChg>
      <pc:sldChg chg="addSp delSp modSp new mod">
        <pc:chgData name="Ning Wu" userId="04a4d569-0e5a-4432-a3a6-45e90719a910" providerId="ADAL" clId="{B4903BA1-EF23-464E-A0C2-5456CC449077}" dt="2022-04-29T21:10:53.575" v="3718" actId="20577"/>
        <pc:sldMkLst>
          <pc:docMk/>
          <pc:sldMk cId="1224081788" sldId="4230"/>
        </pc:sldMkLst>
        <pc:spChg chg="mod">
          <ac:chgData name="Ning Wu" userId="04a4d569-0e5a-4432-a3a6-45e90719a910" providerId="ADAL" clId="{B4903BA1-EF23-464E-A0C2-5456CC449077}" dt="2022-04-29T21:10:53.575" v="3718" actId="20577"/>
          <ac:spMkLst>
            <pc:docMk/>
            <pc:sldMk cId="1224081788" sldId="4230"/>
            <ac:spMk id="2" creationId="{AE0992F7-8AC9-4066-B7EF-E977D5E7FC5D}"/>
          </ac:spMkLst>
        </pc:spChg>
        <pc:spChg chg="add del mod">
          <ac:chgData name="Ning Wu" userId="04a4d569-0e5a-4432-a3a6-45e90719a910" providerId="ADAL" clId="{B4903BA1-EF23-464E-A0C2-5456CC449077}" dt="2022-04-29T21:08:15.480" v="3692"/>
          <ac:spMkLst>
            <pc:docMk/>
            <pc:sldMk cId="1224081788" sldId="4230"/>
            <ac:spMk id="6" creationId="{3990A32B-7FA7-422D-9BC7-03690EE167E5}"/>
          </ac:spMkLst>
        </pc:spChg>
        <pc:spChg chg="add del mod">
          <ac:chgData name="Ning Wu" userId="04a4d569-0e5a-4432-a3a6-45e90719a910" providerId="ADAL" clId="{B4903BA1-EF23-464E-A0C2-5456CC449077}" dt="2022-04-29T21:08:15.480" v="3692"/>
          <ac:spMkLst>
            <pc:docMk/>
            <pc:sldMk cId="1224081788" sldId="4230"/>
            <ac:spMk id="8" creationId="{B6C66297-675C-43DF-B083-9B382439393D}"/>
          </ac:spMkLst>
        </pc:spChg>
        <pc:spChg chg="add del mod">
          <ac:chgData name="Ning Wu" userId="04a4d569-0e5a-4432-a3a6-45e90719a910" providerId="ADAL" clId="{B4903BA1-EF23-464E-A0C2-5456CC449077}" dt="2022-04-29T21:08:15.480" v="3692"/>
          <ac:spMkLst>
            <pc:docMk/>
            <pc:sldMk cId="1224081788" sldId="4230"/>
            <ac:spMk id="10" creationId="{FF52A7DE-7E77-4447-B962-0F21D20CD077}"/>
          </ac:spMkLst>
        </pc:spChg>
        <pc:spChg chg="add del mod">
          <ac:chgData name="Ning Wu" userId="04a4d569-0e5a-4432-a3a6-45e90719a910" providerId="ADAL" clId="{B4903BA1-EF23-464E-A0C2-5456CC449077}" dt="2022-04-29T21:08:15.480" v="3692"/>
          <ac:spMkLst>
            <pc:docMk/>
            <pc:sldMk cId="1224081788" sldId="4230"/>
            <ac:spMk id="11" creationId="{45AD0C2A-A052-4695-B336-69CD65169A8B}"/>
          </ac:spMkLst>
        </pc:spChg>
        <pc:spChg chg="add del mod">
          <ac:chgData name="Ning Wu" userId="04a4d569-0e5a-4432-a3a6-45e90719a910" providerId="ADAL" clId="{B4903BA1-EF23-464E-A0C2-5456CC449077}" dt="2022-04-29T21:08:15.480" v="3692"/>
          <ac:spMkLst>
            <pc:docMk/>
            <pc:sldMk cId="1224081788" sldId="4230"/>
            <ac:spMk id="12" creationId="{A50A52CC-8E43-4C2A-A01F-A71EBD4C4F16}"/>
          </ac:spMkLst>
        </pc:spChg>
        <pc:spChg chg="add del mod">
          <ac:chgData name="Ning Wu" userId="04a4d569-0e5a-4432-a3a6-45e90719a910" providerId="ADAL" clId="{B4903BA1-EF23-464E-A0C2-5456CC449077}" dt="2022-04-29T21:08:15.480" v="3692"/>
          <ac:spMkLst>
            <pc:docMk/>
            <pc:sldMk cId="1224081788" sldId="4230"/>
            <ac:spMk id="13" creationId="{BAE9ADC0-12E3-4E5B-AEA0-44091B9B6E22}"/>
          </ac:spMkLst>
        </pc:spChg>
        <pc:spChg chg="add del mod">
          <ac:chgData name="Ning Wu" userId="04a4d569-0e5a-4432-a3a6-45e90719a910" providerId="ADAL" clId="{B4903BA1-EF23-464E-A0C2-5456CC449077}" dt="2022-04-29T21:08:15.480" v="3692"/>
          <ac:spMkLst>
            <pc:docMk/>
            <pc:sldMk cId="1224081788" sldId="4230"/>
            <ac:spMk id="14" creationId="{2634E2CC-7C0A-49CE-AEF0-4D89015CA5B6}"/>
          </ac:spMkLst>
        </pc:spChg>
        <pc:spChg chg="add del mod">
          <ac:chgData name="Ning Wu" userId="04a4d569-0e5a-4432-a3a6-45e90719a910" providerId="ADAL" clId="{B4903BA1-EF23-464E-A0C2-5456CC449077}" dt="2022-04-29T21:08:15.480" v="3692"/>
          <ac:spMkLst>
            <pc:docMk/>
            <pc:sldMk cId="1224081788" sldId="4230"/>
            <ac:spMk id="18" creationId="{923115AD-DB60-40D9-B802-FF7021EA2C8A}"/>
          </ac:spMkLst>
        </pc:spChg>
        <pc:spChg chg="add del mod">
          <ac:chgData name="Ning Wu" userId="04a4d569-0e5a-4432-a3a6-45e90719a910" providerId="ADAL" clId="{B4903BA1-EF23-464E-A0C2-5456CC449077}" dt="2022-04-29T21:08:15.480" v="3692"/>
          <ac:spMkLst>
            <pc:docMk/>
            <pc:sldMk cId="1224081788" sldId="4230"/>
            <ac:spMk id="19" creationId="{CF24A2A6-5778-40E8-806B-167488483973}"/>
          </ac:spMkLst>
        </pc:spChg>
        <pc:spChg chg="add del mod">
          <ac:chgData name="Ning Wu" userId="04a4d569-0e5a-4432-a3a6-45e90719a910" providerId="ADAL" clId="{B4903BA1-EF23-464E-A0C2-5456CC449077}" dt="2022-04-29T21:08:15.480" v="3692"/>
          <ac:spMkLst>
            <pc:docMk/>
            <pc:sldMk cId="1224081788" sldId="4230"/>
            <ac:spMk id="20" creationId="{17344D0D-E36A-48AD-93F5-363F781542AA}"/>
          </ac:spMkLst>
        </pc:spChg>
        <pc:spChg chg="add del mod">
          <ac:chgData name="Ning Wu" userId="04a4d569-0e5a-4432-a3a6-45e90719a910" providerId="ADAL" clId="{B4903BA1-EF23-464E-A0C2-5456CC449077}" dt="2022-04-29T21:08:15.480" v="3692"/>
          <ac:spMkLst>
            <pc:docMk/>
            <pc:sldMk cId="1224081788" sldId="4230"/>
            <ac:spMk id="21" creationId="{C56A7797-3561-4121-A97C-17F9105DB6D6}"/>
          </ac:spMkLst>
        </pc:spChg>
        <pc:spChg chg="add del mod">
          <ac:chgData name="Ning Wu" userId="04a4d569-0e5a-4432-a3a6-45e90719a910" providerId="ADAL" clId="{B4903BA1-EF23-464E-A0C2-5456CC449077}" dt="2022-04-29T21:08:15.480" v="3692"/>
          <ac:spMkLst>
            <pc:docMk/>
            <pc:sldMk cId="1224081788" sldId="4230"/>
            <ac:spMk id="22" creationId="{F16883A2-A62C-454A-ABB4-D28FAD96D910}"/>
          </ac:spMkLst>
        </pc:spChg>
        <pc:spChg chg="add del mod">
          <ac:chgData name="Ning Wu" userId="04a4d569-0e5a-4432-a3a6-45e90719a910" providerId="ADAL" clId="{B4903BA1-EF23-464E-A0C2-5456CC449077}" dt="2022-04-29T21:08:15.480" v="3692"/>
          <ac:spMkLst>
            <pc:docMk/>
            <pc:sldMk cId="1224081788" sldId="4230"/>
            <ac:spMk id="23" creationId="{CE671CD1-61FF-4A35-8908-62EA26999B46}"/>
          </ac:spMkLst>
        </pc:spChg>
        <pc:spChg chg="add del mod">
          <ac:chgData name="Ning Wu" userId="04a4d569-0e5a-4432-a3a6-45e90719a910" providerId="ADAL" clId="{B4903BA1-EF23-464E-A0C2-5456CC449077}" dt="2022-04-29T21:08:15.480" v="3692"/>
          <ac:spMkLst>
            <pc:docMk/>
            <pc:sldMk cId="1224081788" sldId="4230"/>
            <ac:spMk id="24" creationId="{7E41D18E-7A55-42EF-985F-384C136F81AE}"/>
          </ac:spMkLst>
        </pc:spChg>
        <pc:spChg chg="add del mod">
          <ac:chgData name="Ning Wu" userId="04a4d569-0e5a-4432-a3a6-45e90719a910" providerId="ADAL" clId="{B4903BA1-EF23-464E-A0C2-5456CC449077}" dt="2022-04-29T21:08:15.480" v="3692"/>
          <ac:spMkLst>
            <pc:docMk/>
            <pc:sldMk cId="1224081788" sldId="4230"/>
            <ac:spMk id="25" creationId="{D80F0006-5EA0-4F5D-91DD-3E4B26B478BF}"/>
          </ac:spMkLst>
        </pc:spChg>
        <pc:spChg chg="mod">
          <ac:chgData name="Ning Wu" userId="04a4d569-0e5a-4432-a3a6-45e90719a910" providerId="ADAL" clId="{B4903BA1-EF23-464E-A0C2-5456CC449077}" dt="2022-04-29T21:08:13.647" v="3691"/>
          <ac:spMkLst>
            <pc:docMk/>
            <pc:sldMk cId="1224081788" sldId="4230"/>
            <ac:spMk id="29" creationId="{F2FCE2E9-DBFC-4842-AB79-DF1D1B0FE300}"/>
          </ac:spMkLst>
        </pc:spChg>
        <pc:spChg chg="mod">
          <ac:chgData name="Ning Wu" userId="04a4d569-0e5a-4432-a3a6-45e90719a910" providerId="ADAL" clId="{B4903BA1-EF23-464E-A0C2-5456CC449077}" dt="2022-04-29T21:08:13.647" v="3691"/>
          <ac:spMkLst>
            <pc:docMk/>
            <pc:sldMk cId="1224081788" sldId="4230"/>
            <ac:spMk id="30" creationId="{D801395A-3C97-48C7-A4F0-6EA89F0E1FDB}"/>
          </ac:spMkLst>
        </pc:spChg>
        <pc:spChg chg="mod">
          <ac:chgData name="Ning Wu" userId="04a4d569-0e5a-4432-a3a6-45e90719a910" providerId="ADAL" clId="{B4903BA1-EF23-464E-A0C2-5456CC449077}" dt="2022-04-29T21:08:13.647" v="3691"/>
          <ac:spMkLst>
            <pc:docMk/>
            <pc:sldMk cId="1224081788" sldId="4230"/>
            <ac:spMk id="31" creationId="{2089EA83-A193-45BA-84DB-3870978EA48E}"/>
          </ac:spMkLst>
        </pc:spChg>
        <pc:spChg chg="add del mod">
          <ac:chgData name="Ning Wu" userId="04a4d569-0e5a-4432-a3a6-45e90719a910" providerId="ADAL" clId="{B4903BA1-EF23-464E-A0C2-5456CC449077}" dt="2022-04-29T21:08:15.480" v="3692"/>
          <ac:spMkLst>
            <pc:docMk/>
            <pc:sldMk cId="1224081788" sldId="4230"/>
            <ac:spMk id="32" creationId="{4EB0D7EE-2542-4E80-9F3A-030410802DA6}"/>
          </ac:spMkLst>
        </pc:spChg>
        <pc:spChg chg="add del mod">
          <ac:chgData name="Ning Wu" userId="04a4d569-0e5a-4432-a3a6-45e90719a910" providerId="ADAL" clId="{B4903BA1-EF23-464E-A0C2-5456CC449077}" dt="2022-04-29T21:08:15.480" v="3692"/>
          <ac:spMkLst>
            <pc:docMk/>
            <pc:sldMk cId="1224081788" sldId="4230"/>
            <ac:spMk id="33" creationId="{3E3B248A-AE8A-4A9E-85AC-B66A908DB44D}"/>
          </ac:spMkLst>
        </pc:spChg>
        <pc:spChg chg="add del mod">
          <ac:chgData name="Ning Wu" userId="04a4d569-0e5a-4432-a3a6-45e90719a910" providerId="ADAL" clId="{B4903BA1-EF23-464E-A0C2-5456CC449077}" dt="2022-04-29T21:08:15.480" v="3692"/>
          <ac:spMkLst>
            <pc:docMk/>
            <pc:sldMk cId="1224081788" sldId="4230"/>
            <ac:spMk id="34" creationId="{ED1800CD-DA04-441F-B641-02956CC2479B}"/>
          </ac:spMkLst>
        </pc:spChg>
        <pc:spChg chg="add del mod">
          <ac:chgData name="Ning Wu" userId="04a4d569-0e5a-4432-a3a6-45e90719a910" providerId="ADAL" clId="{B4903BA1-EF23-464E-A0C2-5456CC449077}" dt="2022-04-29T21:08:15.480" v="3692"/>
          <ac:spMkLst>
            <pc:docMk/>
            <pc:sldMk cId="1224081788" sldId="4230"/>
            <ac:spMk id="35" creationId="{8FE27D7C-4E6A-45AB-B331-A873C37D7991}"/>
          </ac:spMkLst>
        </pc:spChg>
        <pc:spChg chg="add del mod">
          <ac:chgData name="Ning Wu" userId="04a4d569-0e5a-4432-a3a6-45e90719a910" providerId="ADAL" clId="{B4903BA1-EF23-464E-A0C2-5456CC449077}" dt="2022-04-29T21:08:15.480" v="3692"/>
          <ac:spMkLst>
            <pc:docMk/>
            <pc:sldMk cId="1224081788" sldId="4230"/>
            <ac:spMk id="36" creationId="{7981CE2C-3CF3-4A0F-9B6B-6885E33D1190}"/>
          </ac:spMkLst>
        </pc:spChg>
        <pc:spChg chg="add mod">
          <ac:chgData name="Ning Wu" userId="04a4d569-0e5a-4432-a3a6-45e90719a910" providerId="ADAL" clId="{B4903BA1-EF23-464E-A0C2-5456CC449077}" dt="2022-04-29T21:08:23.112" v="3694" actId="1076"/>
          <ac:spMkLst>
            <pc:docMk/>
            <pc:sldMk cId="1224081788" sldId="4230"/>
            <ac:spMk id="39" creationId="{2A7266E8-D99D-4C16-BDB1-ED3801D20077}"/>
          </ac:spMkLst>
        </pc:spChg>
        <pc:spChg chg="add mod">
          <ac:chgData name="Ning Wu" userId="04a4d569-0e5a-4432-a3a6-45e90719a910" providerId="ADAL" clId="{B4903BA1-EF23-464E-A0C2-5456CC449077}" dt="2022-04-29T21:08:23.112" v="3694" actId="1076"/>
          <ac:spMkLst>
            <pc:docMk/>
            <pc:sldMk cId="1224081788" sldId="4230"/>
            <ac:spMk id="41" creationId="{ED6B0FC2-E78B-473B-9AB3-9BDFBB5B5FB2}"/>
          </ac:spMkLst>
        </pc:spChg>
        <pc:spChg chg="add mod">
          <ac:chgData name="Ning Wu" userId="04a4d569-0e5a-4432-a3a6-45e90719a910" providerId="ADAL" clId="{B4903BA1-EF23-464E-A0C2-5456CC449077}" dt="2022-04-29T21:08:23.112" v="3694" actId="1076"/>
          <ac:spMkLst>
            <pc:docMk/>
            <pc:sldMk cId="1224081788" sldId="4230"/>
            <ac:spMk id="43" creationId="{17C22874-4937-484A-ABD2-944B37D2F522}"/>
          </ac:spMkLst>
        </pc:spChg>
        <pc:spChg chg="add mod">
          <ac:chgData name="Ning Wu" userId="04a4d569-0e5a-4432-a3a6-45e90719a910" providerId="ADAL" clId="{B4903BA1-EF23-464E-A0C2-5456CC449077}" dt="2022-04-29T21:08:23.112" v="3694" actId="1076"/>
          <ac:spMkLst>
            <pc:docMk/>
            <pc:sldMk cId="1224081788" sldId="4230"/>
            <ac:spMk id="44" creationId="{77AFDFA4-8263-4DD4-B3AE-C9E6378B4C7A}"/>
          </ac:spMkLst>
        </pc:spChg>
        <pc:spChg chg="add mod">
          <ac:chgData name="Ning Wu" userId="04a4d569-0e5a-4432-a3a6-45e90719a910" providerId="ADAL" clId="{B4903BA1-EF23-464E-A0C2-5456CC449077}" dt="2022-04-29T21:08:23.112" v="3694" actId="1076"/>
          <ac:spMkLst>
            <pc:docMk/>
            <pc:sldMk cId="1224081788" sldId="4230"/>
            <ac:spMk id="45" creationId="{75D3BA16-BAB6-4B87-867A-DA7AC37DCA67}"/>
          </ac:spMkLst>
        </pc:spChg>
        <pc:spChg chg="add mod">
          <ac:chgData name="Ning Wu" userId="04a4d569-0e5a-4432-a3a6-45e90719a910" providerId="ADAL" clId="{B4903BA1-EF23-464E-A0C2-5456CC449077}" dt="2022-04-29T21:08:23.112" v="3694" actId="1076"/>
          <ac:spMkLst>
            <pc:docMk/>
            <pc:sldMk cId="1224081788" sldId="4230"/>
            <ac:spMk id="46" creationId="{546A6A2A-2227-437D-A291-85E7C4655A54}"/>
          </ac:spMkLst>
        </pc:spChg>
        <pc:spChg chg="add mod">
          <ac:chgData name="Ning Wu" userId="04a4d569-0e5a-4432-a3a6-45e90719a910" providerId="ADAL" clId="{B4903BA1-EF23-464E-A0C2-5456CC449077}" dt="2022-04-29T21:08:23.112" v="3694" actId="1076"/>
          <ac:spMkLst>
            <pc:docMk/>
            <pc:sldMk cId="1224081788" sldId="4230"/>
            <ac:spMk id="47" creationId="{1D81F9FB-87AC-4AA6-861E-8E9D9A75AC2D}"/>
          </ac:spMkLst>
        </pc:spChg>
        <pc:spChg chg="add mod">
          <ac:chgData name="Ning Wu" userId="04a4d569-0e5a-4432-a3a6-45e90719a910" providerId="ADAL" clId="{B4903BA1-EF23-464E-A0C2-5456CC449077}" dt="2022-04-29T21:08:23.112" v="3694" actId="1076"/>
          <ac:spMkLst>
            <pc:docMk/>
            <pc:sldMk cId="1224081788" sldId="4230"/>
            <ac:spMk id="51" creationId="{BD34D8A3-4913-411D-8D3C-28B7A1EC54EE}"/>
          </ac:spMkLst>
        </pc:spChg>
        <pc:spChg chg="add mod">
          <ac:chgData name="Ning Wu" userId="04a4d569-0e5a-4432-a3a6-45e90719a910" providerId="ADAL" clId="{B4903BA1-EF23-464E-A0C2-5456CC449077}" dt="2022-04-29T21:08:23.112" v="3694" actId="1076"/>
          <ac:spMkLst>
            <pc:docMk/>
            <pc:sldMk cId="1224081788" sldId="4230"/>
            <ac:spMk id="52" creationId="{50F7324C-6827-4220-81BF-5ED8F71F6AB5}"/>
          </ac:spMkLst>
        </pc:spChg>
        <pc:spChg chg="add mod">
          <ac:chgData name="Ning Wu" userId="04a4d569-0e5a-4432-a3a6-45e90719a910" providerId="ADAL" clId="{B4903BA1-EF23-464E-A0C2-5456CC449077}" dt="2022-04-29T21:08:23.112" v="3694" actId="1076"/>
          <ac:spMkLst>
            <pc:docMk/>
            <pc:sldMk cId="1224081788" sldId="4230"/>
            <ac:spMk id="53" creationId="{ADDDB6D3-8FC6-4AD6-8C2F-7BE567EF4D36}"/>
          </ac:spMkLst>
        </pc:spChg>
        <pc:spChg chg="add mod">
          <ac:chgData name="Ning Wu" userId="04a4d569-0e5a-4432-a3a6-45e90719a910" providerId="ADAL" clId="{B4903BA1-EF23-464E-A0C2-5456CC449077}" dt="2022-04-29T21:08:23.112" v="3694" actId="1076"/>
          <ac:spMkLst>
            <pc:docMk/>
            <pc:sldMk cId="1224081788" sldId="4230"/>
            <ac:spMk id="54" creationId="{09CCA6A3-CD1F-4F46-8D12-00CFABBEE2A5}"/>
          </ac:spMkLst>
        </pc:spChg>
        <pc:spChg chg="add mod">
          <ac:chgData name="Ning Wu" userId="04a4d569-0e5a-4432-a3a6-45e90719a910" providerId="ADAL" clId="{B4903BA1-EF23-464E-A0C2-5456CC449077}" dt="2022-04-29T21:08:23.112" v="3694" actId="1076"/>
          <ac:spMkLst>
            <pc:docMk/>
            <pc:sldMk cId="1224081788" sldId="4230"/>
            <ac:spMk id="55" creationId="{D2D468B7-AD04-40F6-8EBB-7DDA1888169D}"/>
          </ac:spMkLst>
        </pc:spChg>
        <pc:spChg chg="add mod">
          <ac:chgData name="Ning Wu" userId="04a4d569-0e5a-4432-a3a6-45e90719a910" providerId="ADAL" clId="{B4903BA1-EF23-464E-A0C2-5456CC449077}" dt="2022-04-29T21:08:23.112" v="3694" actId="1076"/>
          <ac:spMkLst>
            <pc:docMk/>
            <pc:sldMk cId="1224081788" sldId="4230"/>
            <ac:spMk id="56" creationId="{9D4A57C9-0A35-4DD5-85BA-776D1FFC5005}"/>
          </ac:spMkLst>
        </pc:spChg>
        <pc:spChg chg="add mod">
          <ac:chgData name="Ning Wu" userId="04a4d569-0e5a-4432-a3a6-45e90719a910" providerId="ADAL" clId="{B4903BA1-EF23-464E-A0C2-5456CC449077}" dt="2022-04-29T21:08:23.112" v="3694" actId="1076"/>
          <ac:spMkLst>
            <pc:docMk/>
            <pc:sldMk cId="1224081788" sldId="4230"/>
            <ac:spMk id="57" creationId="{6A467E59-AD39-4A46-81CF-A7970D3A2A6D}"/>
          </ac:spMkLst>
        </pc:spChg>
        <pc:spChg chg="add mod">
          <ac:chgData name="Ning Wu" userId="04a4d569-0e5a-4432-a3a6-45e90719a910" providerId="ADAL" clId="{B4903BA1-EF23-464E-A0C2-5456CC449077}" dt="2022-04-29T21:08:23.112" v="3694" actId="1076"/>
          <ac:spMkLst>
            <pc:docMk/>
            <pc:sldMk cId="1224081788" sldId="4230"/>
            <ac:spMk id="58" creationId="{B435C6D5-168B-4B2F-B2A2-44689B9ADC0C}"/>
          </ac:spMkLst>
        </pc:spChg>
        <pc:spChg chg="mod">
          <ac:chgData name="Ning Wu" userId="04a4d569-0e5a-4432-a3a6-45e90719a910" providerId="ADAL" clId="{B4903BA1-EF23-464E-A0C2-5456CC449077}" dt="2022-04-29T21:08:17.504" v="3693"/>
          <ac:spMkLst>
            <pc:docMk/>
            <pc:sldMk cId="1224081788" sldId="4230"/>
            <ac:spMk id="62" creationId="{E8C0F8DC-2238-40EE-8E84-144D9C3E565E}"/>
          </ac:spMkLst>
        </pc:spChg>
        <pc:spChg chg="mod">
          <ac:chgData name="Ning Wu" userId="04a4d569-0e5a-4432-a3a6-45e90719a910" providerId="ADAL" clId="{B4903BA1-EF23-464E-A0C2-5456CC449077}" dt="2022-04-29T21:08:17.504" v="3693"/>
          <ac:spMkLst>
            <pc:docMk/>
            <pc:sldMk cId="1224081788" sldId="4230"/>
            <ac:spMk id="63" creationId="{94B62539-AD94-4AFC-9745-802E95CE7F0E}"/>
          </ac:spMkLst>
        </pc:spChg>
        <pc:spChg chg="mod">
          <ac:chgData name="Ning Wu" userId="04a4d569-0e5a-4432-a3a6-45e90719a910" providerId="ADAL" clId="{B4903BA1-EF23-464E-A0C2-5456CC449077}" dt="2022-04-29T21:08:17.504" v="3693"/>
          <ac:spMkLst>
            <pc:docMk/>
            <pc:sldMk cId="1224081788" sldId="4230"/>
            <ac:spMk id="64" creationId="{8EF167C8-0220-4C0A-8C90-A704881F6642}"/>
          </ac:spMkLst>
        </pc:spChg>
        <pc:spChg chg="add mod">
          <ac:chgData name="Ning Wu" userId="04a4d569-0e5a-4432-a3a6-45e90719a910" providerId="ADAL" clId="{B4903BA1-EF23-464E-A0C2-5456CC449077}" dt="2022-04-29T21:08:23.112" v="3694" actId="1076"/>
          <ac:spMkLst>
            <pc:docMk/>
            <pc:sldMk cId="1224081788" sldId="4230"/>
            <ac:spMk id="65" creationId="{1EBFFB37-6FD8-40DC-821B-BB9C68BF445D}"/>
          </ac:spMkLst>
        </pc:spChg>
        <pc:spChg chg="add mod">
          <ac:chgData name="Ning Wu" userId="04a4d569-0e5a-4432-a3a6-45e90719a910" providerId="ADAL" clId="{B4903BA1-EF23-464E-A0C2-5456CC449077}" dt="2022-04-29T21:08:23.112" v="3694" actId="1076"/>
          <ac:spMkLst>
            <pc:docMk/>
            <pc:sldMk cId="1224081788" sldId="4230"/>
            <ac:spMk id="66" creationId="{417EF73D-2668-4A2D-811E-3E29EB8846E4}"/>
          </ac:spMkLst>
        </pc:spChg>
        <pc:spChg chg="add mod">
          <ac:chgData name="Ning Wu" userId="04a4d569-0e5a-4432-a3a6-45e90719a910" providerId="ADAL" clId="{B4903BA1-EF23-464E-A0C2-5456CC449077}" dt="2022-04-29T21:08:23.112" v="3694" actId="1076"/>
          <ac:spMkLst>
            <pc:docMk/>
            <pc:sldMk cId="1224081788" sldId="4230"/>
            <ac:spMk id="67" creationId="{986475CB-7A1B-4C9A-958B-6B472D60029D}"/>
          </ac:spMkLst>
        </pc:spChg>
        <pc:spChg chg="add mod">
          <ac:chgData name="Ning Wu" userId="04a4d569-0e5a-4432-a3a6-45e90719a910" providerId="ADAL" clId="{B4903BA1-EF23-464E-A0C2-5456CC449077}" dt="2022-04-29T21:08:23.112" v="3694" actId="1076"/>
          <ac:spMkLst>
            <pc:docMk/>
            <pc:sldMk cId="1224081788" sldId="4230"/>
            <ac:spMk id="68" creationId="{58516C50-C48B-4841-96CD-6A456A2114D9}"/>
          </ac:spMkLst>
        </pc:spChg>
        <pc:spChg chg="add mod">
          <ac:chgData name="Ning Wu" userId="04a4d569-0e5a-4432-a3a6-45e90719a910" providerId="ADAL" clId="{B4903BA1-EF23-464E-A0C2-5456CC449077}" dt="2022-04-29T21:08:23.112" v="3694" actId="1076"/>
          <ac:spMkLst>
            <pc:docMk/>
            <pc:sldMk cId="1224081788" sldId="4230"/>
            <ac:spMk id="69" creationId="{ED803E45-A167-461B-BEE0-3A1919DD358D}"/>
          </ac:spMkLst>
        </pc:spChg>
        <pc:grpChg chg="add del mod">
          <ac:chgData name="Ning Wu" userId="04a4d569-0e5a-4432-a3a6-45e90719a910" providerId="ADAL" clId="{B4903BA1-EF23-464E-A0C2-5456CC449077}" dt="2022-04-29T21:08:15.480" v="3692"/>
          <ac:grpSpMkLst>
            <pc:docMk/>
            <pc:sldMk cId="1224081788" sldId="4230"/>
            <ac:grpSpMk id="28" creationId="{4982BFA2-31A0-475D-B8BC-9B8F17A51B3E}"/>
          </ac:grpSpMkLst>
        </pc:grpChg>
        <pc:grpChg chg="add mod">
          <ac:chgData name="Ning Wu" userId="04a4d569-0e5a-4432-a3a6-45e90719a910" providerId="ADAL" clId="{B4903BA1-EF23-464E-A0C2-5456CC449077}" dt="2022-04-29T21:08:23.112" v="3694" actId="1076"/>
          <ac:grpSpMkLst>
            <pc:docMk/>
            <pc:sldMk cId="1224081788" sldId="4230"/>
            <ac:grpSpMk id="61" creationId="{A26FC168-FEF6-4630-975F-DE2A914C44FC}"/>
          </ac:grpSpMkLst>
        </pc:grpChg>
        <pc:picChg chg="add del mod">
          <ac:chgData name="Ning Wu" userId="04a4d569-0e5a-4432-a3a6-45e90719a910" providerId="ADAL" clId="{B4903BA1-EF23-464E-A0C2-5456CC449077}" dt="2022-04-29T21:08:15.480" v="3692"/>
          <ac:picMkLst>
            <pc:docMk/>
            <pc:sldMk cId="1224081788" sldId="4230"/>
            <ac:picMk id="4" creationId="{B265A7B8-321B-43EE-8EEC-BC727A9D0082}"/>
          </ac:picMkLst>
        </pc:picChg>
        <pc:picChg chg="add del mod">
          <ac:chgData name="Ning Wu" userId="04a4d569-0e5a-4432-a3a6-45e90719a910" providerId="ADAL" clId="{B4903BA1-EF23-464E-A0C2-5456CC449077}" dt="2022-04-29T21:08:15.480" v="3692"/>
          <ac:picMkLst>
            <pc:docMk/>
            <pc:sldMk cId="1224081788" sldId="4230"/>
            <ac:picMk id="5" creationId="{24E9F848-CF3D-46E8-960E-7EF1821DBB30}"/>
          </ac:picMkLst>
        </pc:picChg>
        <pc:picChg chg="add del mod">
          <ac:chgData name="Ning Wu" userId="04a4d569-0e5a-4432-a3a6-45e90719a910" providerId="ADAL" clId="{B4903BA1-EF23-464E-A0C2-5456CC449077}" dt="2022-04-29T21:08:15.480" v="3692"/>
          <ac:picMkLst>
            <pc:docMk/>
            <pc:sldMk cId="1224081788" sldId="4230"/>
            <ac:picMk id="7" creationId="{9156F39C-ACF0-487D-9E81-B7B3283F7D88}"/>
          </ac:picMkLst>
        </pc:picChg>
        <pc:picChg chg="add del mod">
          <ac:chgData name="Ning Wu" userId="04a4d569-0e5a-4432-a3a6-45e90719a910" providerId="ADAL" clId="{B4903BA1-EF23-464E-A0C2-5456CC449077}" dt="2022-04-29T21:08:15.480" v="3692"/>
          <ac:picMkLst>
            <pc:docMk/>
            <pc:sldMk cId="1224081788" sldId="4230"/>
            <ac:picMk id="9" creationId="{B06E2D36-6541-48B7-AC58-C7683BCE2429}"/>
          </ac:picMkLst>
        </pc:picChg>
        <pc:picChg chg="add del mod">
          <ac:chgData name="Ning Wu" userId="04a4d569-0e5a-4432-a3a6-45e90719a910" providerId="ADAL" clId="{B4903BA1-EF23-464E-A0C2-5456CC449077}" dt="2022-04-29T21:08:15.480" v="3692"/>
          <ac:picMkLst>
            <pc:docMk/>
            <pc:sldMk cId="1224081788" sldId="4230"/>
            <ac:picMk id="15" creationId="{FE377347-137D-47A4-B1AE-9E4FA8FB608C}"/>
          </ac:picMkLst>
        </pc:picChg>
        <pc:picChg chg="add del mod">
          <ac:chgData name="Ning Wu" userId="04a4d569-0e5a-4432-a3a6-45e90719a910" providerId="ADAL" clId="{B4903BA1-EF23-464E-A0C2-5456CC449077}" dt="2022-04-29T21:08:15.480" v="3692"/>
          <ac:picMkLst>
            <pc:docMk/>
            <pc:sldMk cId="1224081788" sldId="4230"/>
            <ac:picMk id="16" creationId="{77B57B9E-6A23-422C-B427-079D4B8C0861}"/>
          </ac:picMkLst>
        </pc:picChg>
        <pc:picChg chg="add del mod">
          <ac:chgData name="Ning Wu" userId="04a4d569-0e5a-4432-a3a6-45e90719a910" providerId="ADAL" clId="{B4903BA1-EF23-464E-A0C2-5456CC449077}" dt="2022-04-29T21:08:15.480" v="3692"/>
          <ac:picMkLst>
            <pc:docMk/>
            <pc:sldMk cId="1224081788" sldId="4230"/>
            <ac:picMk id="17" creationId="{A89ECEA3-FAA4-4EA0-A77D-B6493967719F}"/>
          </ac:picMkLst>
        </pc:picChg>
        <pc:picChg chg="add del mod">
          <ac:chgData name="Ning Wu" userId="04a4d569-0e5a-4432-a3a6-45e90719a910" providerId="ADAL" clId="{B4903BA1-EF23-464E-A0C2-5456CC449077}" dt="2022-04-29T21:08:15.480" v="3692"/>
          <ac:picMkLst>
            <pc:docMk/>
            <pc:sldMk cId="1224081788" sldId="4230"/>
            <ac:picMk id="26" creationId="{01E5C88F-2CFD-4669-BC04-EC27E171E73A}"/>
          </ac:picMkLst>
        </pc:picChg>
        <pc:picChg chg="add del mod">
          <ac:chgData name="Ning Wu" userId="04a4d569-0e5a-4432-a3a6-45e90719a910" providerId="ADAL" clId="{B4903BA1-EF23-464E-A0C2-5456CC449077}" dt="2022-04-29T21:08:15.480" v="3692"/>
          <ac:picMkLst>
            <pc:docMk/>
            <pc:sldMk cId="1224081788" sldId="4230"/>
            <ac:picMk id="27" creationId="{3D821561-5F23-4F8D-9B2C-020B8074415A}"/>
          </ac:picMkLst>
        </pc:picChg>
        <pc:picChg chg="add mod">
          <ac:chgData name="Ning Wu" userId="04a4d569-0e5a-4432-a3a6-45e90719a910" providerId="ADAL" clId="{B4903BA1-EF23-464E-A0C2-5456CC449077}" dt="2022-04-29T21:08:23.112" v="3694" actId="1076"/>
          <ac:picMkLst>
            <pc:docMk/>
            <pc:sldMk cId="1224081788" sldId="4230"/>
            <ac:picMk id="37" creationId="{D6785028-2970-4016-8276-A46F11A4D722}"/>
          </ac:picMkLst>
        </pc:picChg>
        <pc:picChg chg="add mod">
          <ac:chgData name="Ning Wu" userId="04a4d569-0e5a-4432-a3a6-45e90719a910" providerId="ADAL" clId="{B4903BA1-EF23-464E-A0C2-5456CC449077}" dt="2022-04-29T21:08:23.112" v="3694" actId="1076"/>
          <ac:picMkLst>
            <pc:docMk/>
            <pc:sldMk cId="1224081788" sldId="4230"/>
            <ac:picMk id="38" creationId="{639AE8CA-6622-4C2D-9299-CA27F10C8C07}"/>
          </ac:picMkLst>
        </pc:picChg>
        <pc:picChg chg="add mod">
          <ac:chgData name="Ning Wu" userId="04a4d569-0e5a-4432-a3a6-45e90719a910" providerId="ADAL" clId="{B4903BA1-EF23-464E-A0C2-5456CC449077}" dt="2022-04-29T21:08:23.112" v="3694" actId="1076"/>
          <ac:picMkLst>
            <pc:docMk/>
            <pc:sldMk cId="1224081788" sldId="4230"/>
            <ac:picMk id="40" creationId="{E016DC28-8D30-4359-9C0D-6E6FEAB15FB6}"/>
          </ac:picMkLst>
        </pc:picChg>
        <pc:picChg chg="add mod">
          <ac:chgData name="Ning Wu" userId="04a4d569-0e5a-4432-a3a6-45e90719a910" providerId="ADAL" clId="{B4903BA1-EF23-464E-A0C2-5456CC449077}" dt="2022-04-29T21:08:23.112" v="3694" actId="1076"/>
          <ac:picMkLst>
            <pc:docMk/>
            <pc:sldMk cId="1224081788" sldId="4230"/>
            <ac:picMk id="42" creationId="{E07DCB94-BDF3-42A7-9ED4-00C9F04DEF29}"/>
          </ac:picMkLst>
        </pc:picChg>
        <pc:picChg chg="add mod">
          <ac:chgData name="Ning Wu" userId="04a4d569-0e5a-4432-a3a6-45e90719a910" providerId="ADAL" clId="{B4903BA1-EF23-464E-A0C2-5456CC449077}" dt="2022-04-29T21:08:23.112" v="3694" actId="1076"/>
          <ac:picMkLst>
            <pc:docMk/>
            <pc:sldMk cId="1224081788" sldId="4230"/>
            <ac:picMk id="48" creationId="{66F975BF-5389-4E53-9713-33DEB9A41317}"/>
          </ac:picMkLst>
        </pc:picChg>
        <pc:picChg chg="add mod">
          <ac:chgData name="Ning Wu" userId="04a4d569-0e5a-4432-a3a6-45e90719a910" providerId="ADAL" clId="{B4903BA1-EF23-464E-A0C2-5456CC449077}" dt="2022-04-29T21:08:23.112" v="3694" actId="1076"/>
          <ac:picMkLst>
            <pc:docMk/>
            <pc:sldMk cId="1224081788" sldId="4230"/>
            <ac:picMk id="49" creationId="{6DCA30A1-2726-472F-8888-12126CAE19FE}"/>
          </ac:picMkLst>
        </pc:picChg>
        <pc:picChg chg="add mod">
          <ac:chgData name="Ning Wu" userId="04a4d569-0e5a-4432-a3a6-45e90719a910" providerId="ADAL" clId="{B4903BA1-EF23-464E-A0C2-5456CC449077}" dt="2022-04-29T21:08:23.112" v="3694" actId="1076"/>
          <ac:picMkLst>
            <pc:docMk/>
            <pc:sldMk cId="1224081788" sldId="4230"/>
            <ac:picMk id="50" creationId="{F8F4336B-26D4-472C-88D2-203338305540}"/>
          </ac:picMkLst>
        </pc:picChg>
        <pc:picChg chg="add mod">
          <ac:chgData name="Ning Wu" userId="04a4d569-0e5a-4432-a3a6-45e90719a910" providerId="ADAL" clId="{B4903BA1-EF23-464E-A0C2-5456CC449077}" dt="2022-04-29T21:08:23.112" v="3694" actId="1076"/>
          <ac:picMkLst>
            <pc:docMk/>
            <pc:sldMk cId="1224081788" sldId="4230"/>
            <ac:picMk id="59" creationId="{252E42ED-3639-49AA-96FC-1CF674DC920B}"/>
          </ac:picMkLst>
        </pc:picChg>
        <pc:picChg chg="add mod">
          <ac:chgData name="Ning Wu" userId="04a4d569-0e5a-4432-a3a6-45e90719a910" providerId="ADAL" clId="{B4903BA1-EF23-464E-A0C2-5456CC449077}" dt="2022-04-29T21:08:23.112" v="3694" actId="1076"/>
          <ac:picMkLst>
            <pc:docMk/>
            <pc:sldMk cId="1224081788" sldId="4230"/>
            <ac:picMk id="60" creationId="{FA56B2F4-F189-44CD-B1B0-4B8629EE2D06}"/>
          </ac:picMkLst>
        </pc:picChg>
      </pc:sldChg>
      <pc:sldChg chg="add">
        <pc:chgData name="Ning Wu" userId="04a4d569-0e5a-4432-a3a6-45e90719a910" providerId="ADAL" clId="{B4903BA1-EF23-464E-A0C2-5456CC449077}" dt="2022-04-29T22:16:57.539" v="3769"/>
        <pc:sldMkLst>
          <pc:docMk/>
          <pc:sldMk cId="2038198526" sldId="4231"/>
        </pc:sldMkLst>
      </pc:sldChg>
      <pc:sldChg chg="addSp delSp modSp add del mod setBg delDesignElem">
        <pc:chgData name="Ning Wu" userId="04a4d569-0e5a-4432-a3a6-45e90719a910" providerId="ADAL" clId="{B4903BA1-EF23-464E-A0C2-5456CC449077}" dt="2022-04-29T22:16:54.367" v="3768" actId="2696"/>
        <pc:sldMkLst>
          <pc:docMk/>
          <pc:sldMk cId="3890796485" sldId="4231"/>
        </pc:sldMkLst>
        <pc:spChg chg="del">
          <ac:chgData name="Ning Wu" userId="04a4d569-0e5a-4432-a3a6-45e90719a910" providerId="ADAL" clId="{B4903BA1-EF23-464E-A0C2-5456CC449077}" dt="2022-04-29T22:16:40.735" v="3765" actId="478"/>
          <ac:spMkLst>
            <pc:docMk/>
            <pc:sldMk cId="3890796485" sldId="4231"/>
            <ac:spMk id="2" creationId="{62F4E592-2416-4050-B2ED-29F136AED5C5}"/>
          </ac:spMkLst>
        </pc:spChg>
        <pc:spChg chg="add del mod">
          <ac:chgData name="Ning Wu" userId="04a4d569-0e5a-4432-a3a6-45e90719a910" providerId="ADAL" clId="{B4903BA1-EF23-464E-A0C2-5456CC449077}" dt="2022-04-29T22:16:43.823" v="3766" actId="478"/>
          <ac:spMkLst>
            <pc:docMk/>
            <pc:sldMk cId="3890796485" sldId="4231"/>
            <ac:spMk id="5" creationId="{032AF4AD-368D-4DAF-A596-DF7AD8135D23}"/>
          </ac:spMkLst>
        </pc:spChg>
        <pc:spChg chg="del">
          <ac:chgData name="Ning Wu" userId="04a4d569-0e5a-4432-a3a6-45e90719a910" providerId="ADAL" clId="{B4903BA1-EF23-464E-A0C2-5456CC449077}" dt="2022-04-29T22:15:55.519" v="3762"/>
          <ac:spMkLst>
            <pc:docMk/>
            <pc:sldMk cId="3890796485" sldId="4231"/>
            <ac:spMk id="74" creationId="{9228552E-C8B1-4A80-8448-0787CE0FC704}"/>
          </ac:spMkLst>
        </pc:spChg>
        <pc:spChg chg="mod">
          <ac:chgData name="Ning Wu" userId="04a4d569-0e5a-4432-a3a6-45e90719a910" providerId="ADAL" clId="{B4903BA1-EF23-464E-A0C2-5456CC449077}" dt="2022-04-29T22:16:49.115" v="3767" actId="1076"/>
          <ac:spMkLst>
            <pc:docMk/>
            <pc:sldMk cId="3890796485" sldId="4231"/>
            <ac:spMk id="76" creationId="{884D2E55-889B-404F-BC02-D6C90EC28191}"/>
          </ac:spMkLst>
        </pc:spChg>
      </pc:sldChg>
      <pc:sldChg chg="modSp add mod">
        <pc:chgData name="Ning Wu" userId="04a4d569-0e5a-4432-a3a6-45e90719a910" providerId="ADAL" clId="{B4903BA1-EF23-464E-A0C2-5456CC449077}" dt="2022-04-29T22:18:00.148" v="3774" actId="1076"/>
        <pc:sldMkLst>
          <pc:docMk/>
          <pc:sldMk cId="390400852" sldId="4232"/>
        </pc:sldMkLst>
        <pc:spChg chg="mod">
          <ac:chgData name="Ning Wu" userId="04a4d569-0e5a-4432-a3a6-45e90719a910" providerId="ADAL" clId="{B4903BA1-EF23-464E-A0C2-5456CC449077}" dt="2022-04-29T22:18:00.148" v="3774" actId="1076"/>
          <ac:spMkLst>
            <pc:docMk/>
            <pc:sldMk cId="390400852" sldId="4232"/>
            <ac:spMk id="76" creationId="{884D2E55-889B-404F-BC02-D6C90EC28191}"/>
          </ac:spMkLst>
        </pc:spChg>
      </pc:sldChg>
      <pc:sldChg chg="addSp delSp modSp new mod">
        <pc:chgData name="Ning Wu" userId="04a4d569-0e5a-4432-a3a6-45e90719a910" providerId="ADAL" clId="{B4903BA1-EF23-464E-A0C2-5456CC449077}" dt="2022-05-02T20:41:10.816" v="4823" actId="1076"/>
        <pc:sldMkLst>
          <pc:docMk/>
          <pc:sldMk cId="1255891247" sldId="4233"/>
        </pc:sldMkLst>
        <pc:spChg chg="mod">
          <ac:chgData name="Ning Wu" userId="04a4d569-0e5a-4432-a3a6-45e90719a910" providerId="ADAL" clId="{B4903BA1-EF23-464E-A0C2-5456CC449077}" dt="2022-04-29T22:20:45.128" v="3797" actId="20577"/>
          <ac:spMkLst>
            <pc:docMk/>
            <pc:sldMk cId="1255891247" sldId="4233"/>
            <ac:spMk id="2" creationId="{635957F1-D282-47AB-B2C9-45A6A4A58435}"/>
          </ac:spMkLst>
        </pc:spChg>
        <pc:spChg chg="add mod">
          <ac:chgData name="Ning Wu" userId="04a4d569-0e5a-4432-a3a6-45e90719a910" providerId="ADAL" clId="{B4903BA1-EF23-464E-A0C2-5456CC449077}" dt="2022-05-02T20:40:55.500" v="4788" actId="1076"/>
          <ac:spMkLst>
            <pc:docMk/>
            <pc:sldMk cId="1255891247" sldId="4233"/>
            <ac:spMk id="3" creationId="{E168187F-CF56-45FE-B35D-12F3F438C69D}"/>
          </ac:spMkLst>
        </pc:spChg>
        <pc:spChg chg="del">
          <ac:chgData name="Ning Wu" userId="04a4d569-0e5a-4432-a3a6-45e90719a910" providerId="ADAL" clId="{B4903BA1-EF23-464E-A0C2-5456CC449077}" dt="2022-04-29T22:19:53.166" v="3777" actId="478"/>
          <ac:spMkLst>
            <pc:docMk/>
            <pc:sldMk cId="1255891247" sldId="4233"/>
            <ac:spMk id="3" creationId="{F0D591B5-3D30-4061-ACCC-A414F46490EA}"/>
          </ac:spMkLst>
        </pc:spChg>
        <pc:spChg chg="add mod">
          <ac:chgData name="Ning Wu" userId="04a4d569-0e5a-4432-a3a6-45e90719a910" providerId="ADAL" clId="{B4903BA1-EF23-464E-A0C2-5456CC449077}" dt="2022-05-02T20:41:10.816" v="4823" actId="1076"/>
          <ac:spMkLst>
            <pc:docMk/>
            <pc:sldMk cId="1255891247" sldId="4233"/>
            <ac:spMk id="6" creationId="{49A54FFE-4F50-4567-B6C0-59C3C0662EEC}"/>
          </ac:spMkLst>
        </pc:spChg>
        <pc:picChg chg="add mod">
          <ac:chgData name="Ning Wu" userId="04a4d569-0e5a-4432-a3a6-45e90719a910" providerId="ADAL" clId="{B4903BA1-EF23-464E-A0C2-5456CC449077}" dt="2022-05-02T20:40:47.433" v="4787" actId="1076"/>
          <ac:picMkLst>
            <pc:docMk/>
            <pc:sldMk cId="1255891247" sldId="4233"/>
            <ac:picMk id="5" creationId="{B86BE788-4777-4291-B33C-7464E7301290}"/>
          </ac:picMkLst>
        </pc:picChg>
      </pc:sldChg>
      <pc:sldChg chg="addSp delSp modSp new mod">
        <pc:chgData name="Ning Wu" userId="04a4d569-0e5a-4432-a3a6-45e90719a910" providerId="ADAL" clId="{B4903BA1-EF23-464E-A0C2-5456CC449077}" dt="2022-05-02T18:48:56.214" v="4501" actId="255"/>
        <pc:sldMkLst>
          <pc:docMk/>
          <pc:sldMk cId="3928238220" sldId="4234"/>
        </pc:sldMkLst>
        <pc:spChg chg="del mod">
          <ac:chgData name="Ning Wu" userId="04a4d569-0e5a-4432-a3a6-45e90719a910" providerId="ADAL" clId="{B4903BA1-EF23-464E-A0C2-5456CC449077}" dt="2022-05-02T15:28:07.811" v="3831" actId="478"/>
          <ac:spMkLst>
            <pc:docMk/>
            <pc:sldMk cId="3928238220" sldId="4234"/>
            <ac:spMk id="2" creationId="{033C03D6-5E90-4AC7-A65D-80E611C0F1A7}"/>
          </ac:spMkLst>
        </pc:spChg>
        <pc:spChg chg="add del mod">
          <ac:chgData name="Ning Wu" userId="04a4d569-0e5a-4432-a3a6-45e90719a910" providerId="ADAL" clId="{B4903BA1-EF23-464E-A0C2-5456CC449077}" dt="2022-05-02T15:28:10.346" v="3832" actId="478"/>
          <ac:spMkLst>
            <pc:docMk/>
            <pc:sldMk cId="3928238220" sldId="4234"/>
            <ac:spMk id="5" creationId="{8EC2813F-DE76-4265-9AF7-29AE2BAA3D3D}"/>
          </ac:spMkLst>
        </pc:spChg>
        <pc:spChg chg="add mod">
          <ac:chgData name="Ning Wu" userId="04a4d569-0e5a-4432-a3a6-45e90719a910" providerId="ADAL" clId="{B4903BA1-EF23-464E-A0C2-5456CC449077}" dt="2022-05-02T18:48:56.214" v="4501" actId="255"/>
          <ac:spMkLst>
            <pc:docMk/>
            <pc:sldMk cId="3928238220" sldId="4234"/>
            <ac:spMk id="6" creationId="{FBD3FEC3-FB71-4BEF-8B2B-EFE16C630289}"/>
          </ac:spMkLst>
        </pc:spChg>
        <pc:spChg chg="add mod">
          <ac:chgData name="Ning Wu" userId="04a4d569-0e5a-4432-a3a6-45e90719a910" providerId="ADAL" clId="{B4903BA1-EF23-464E-A0C2-5456CC449077}" dt="2022-05-02T18:48:56.214" v="4501" actId="255"/>
          <ac:spMkLst>
            <pc:docMk/>
            <pc:sldMk cId="3928238220" sldId="4234"/>
            <ac:spMk id="7" creationId="{F8B9E2DA-5C8D-4619-B050-99E270E6BCDC}"/>
          </ac:spMkLst>
        </pc:spChg>
        <pc:spChg chg="add mod">
          <ac:chgData name="Ning Wu" userId="04a4d569-0e5a-4432-a3a6-45e90719a910" providerId="ADAL" clId="{B4903BA1-EF23-464E-A0C2-5456CC449077}" dt="2022-05-02T18:48:56.214" v="4501" actId="255"/>
          <ac:spMkLst>
            <pc:docMk/>
            <pc:sldMk cId="3928238220" sldId="4234"/>
            <ac:spMk id="8" creationId="{E5841B28-3EE9-4C10-B00C-721915894BCE}"/>
          </ac:spMkLst>
        </pc:spChg>
        <pc:spChg chg="add mod">
          <ac:chgData name="Ning Wu" userId="04a4d569-0e5a-4432-a3a6-45e90719a910" providerId="ADAL" clId="{B4903BA1-EF23-464E-A0C2-5456CC449077}" dt="2022-05-02T18:48:56.214" v="4501" actId="255"/>
          <ac:spMkLst>
            <pc:docMk/>
            <pc:sldMk cId="3928238220" sldId="4234"/>
            <ac:spMk id="9" creationId="{EC20C816-7F55-4201-8A29-31770F293338}"/>
          </ac:spMkLst>
        </pc:spChg>
        <pc:spChg chg="add mod">
          <ac:chgData name="Ning Wu" userId="04a4d569-0e5a-4432-a3a6-45e90719a910" providerId="ADAL" clId="{B4903BA1-EF23-464E-A0C2-5456CC449077}" dt="2022-05-02T18:48:56.214" v="4501" actId="255"/>
          <ac:spMkLst>
            <pc:docMk/>
            <pc:sldMk cId="3928238220" sldId="4234"/>
            <ac:spMk id="10" creationId="{8912E9B3-7398-47FB-A11A-5702F11E3355}"/>
          </ac:spMkLst>
        </pc:spChg>
        <pc:spChg chg="add mod">
          <ac:chgData name="Ning Wu" userId="04a4d569-0e5a-4432-a3a6-45e90719a910" providerId="ADAL" clId="{B4903BA1-EF23-464E-A0C2-5456CC449077}" dt="2022-05-02T18:48:56.214" v="4501" actId="255"/>
          <ac:spMkLst>
            <pc:docMk/>
            <pc:sldMk cId="3928238220" sldId="4234"/>
            <ac:spMk id="11" creationId="{DDE7E4F9-72C0-4C6A-B816-9A7C8602C688}"/>
          </ac:spMkLst>
        </pc:spChg>
        <pc:spChg chg="add mod">
          <ac:chgData name="Ning Wu" userId="04a4d569-0e5a-4432-a3a6-45e90719a910" providerId="ADAL" clId="{B4903BA1-EF23-464E-A0C2-5456CC449077}" dt="2022-05-02T18:48:56.214" v="4501" actId="255"/>
          <ac:spMkLst>
            <pc:docMk/>
            <pc:sldMk cId="3928238220" sldId="4234"/>
            <ac:spMk id="12" creationId="{2692E882-47AE-447F-A3DB-C0F2B3BDF2C2}"/>
          </ac:spMkLst>
        </pc:spChg>
        <pc:spChg chg="add mod">
          <ac:chgData name="Ning Wu" userId="04a4d569-0e5a-4432-a3a6-45e90719a910" providerId="ADAL" clId="{B4903BA1-EF23-464E-A0C2-5456CC449077}" dt="2022-05-02T18:48:56.214" v="4501" actId="255"/>
          <ac:spMkLst>
            <pc:docMk/>
            <pc:sldMk cId="3928238220" sldId="4234"/>
            <ac:spMk id="13" creationId="{7F5F63B9-67E1-4E88-9701-7A9550E5520E}"/>
          </ac:spMkLst>
        </pc:spChg>
        <pc:spChg chg="add mod">
          <ac:chgData name="Ning Wu" userId="04a4d569-0e5a-4432-a3a6-45e90719a910" providerId="ADAL" clId="{B4903BA1-EF23-464E-A0C2-5456CC449077}" dt="2022-05-02T18:48:56.214" v="4501" actId="255"/>
          <ac:spMkLst>
            <pc:docMk/>
            <pc:sldMk cId="3928238220" sldId="4234"/>
            <ac:spMk id="14" creationId="{2615FAFE-F4C8-493A-9DD1-E917EF081D05}"/>
          </ac:spMkLst>
        </pc:spChg>
        <pc:spChg chg="add mod">
          <ac:chgData name="Ning Wu" userId="04a4d569-0e5a-4432-a3a6-45e90719a910" providerId="ADAL" clId="{B4903BA1-EF23-464E-A0C2-5456CC449077}" dt="2022-05-02T18:48:56.214" v="4501" actId="255"/>
          <ac:spMkLst>
            <pc:docMk/>
            <pc:sldMk cId="3928238220" sldId="4234"/>
            <ac:spMk id="15" creationId="{3E8B7290-C6AF-49EB-A65E-1EE067C64D75}"/>
          </ac:spMkLst>
        </pc:spChg>
        <pc:spChg chg="add mod">
          <ac:chgData name="Ning Wu" userId="04a4d569-0e5a-4432-a3a6-45e90719a910" providerId="ADAL" clId="{B4903BA1-EF23-464E-A0C2-5456CC449077}" dt="2022-05-02T18:46:53.424" v="4499" actId="1076"/>
          <ac:spMkLst>
            <pc:docMk/>
            <pc:sldMk cId="3928238220" sldId="4234"/>
            <ac:spMk id="16" creationId="{032D9554-DD63-4B2C-BEB4-5947431DD8D7}"/>
          </ac:spMkLst>
        </pc:spChg>
        <pc:spChg chg="add mod">
          <ac:chgData name="Ning Wu" userId="04a4d569-0e5a-4432-a3a6-45e90719a910" providerId="ADAL" clId="{B4903BA1-EF23-464E-A0C2-5456CC449077}" dt="2022-05-02T18:43:29.353" v="4438" actId="164"/>
          <ac:spMkLst>
            <pc:docMk/>
            <pc:sldMk cId="3928238220" sldId="4234"/>
            <ac:spMk id="17" creationId="{5E5D5967-6BCA-41AC-8FCD-84C841F378CD}"/>
          </ac:spMkLst>
        </pc:spChg>
        <pc:spChg chg="add mod">
          <ac:chgData name="Ning Wu" userId="04a4d569-0e5a-4432-a3a6-45e90719a910" providerId="ADAL" clId="{B4903BA1-EF23-464E-A0C2-5456CC449077}" dt="2022-05-02T18:43:29.353" v="4438" actId="164"/>
          <ac:spMkLst>
            <pc:docMk/>
            <pc:sldMk cId="3928238220" sldId="4234"/>
            <ac:spMk id="18" creationId="{A56DE8DF-F62B-417D-B60D-964BDA2772B0}"/>
          </ac:spMkLst>
        </pc:spChg>
        <pc:spChg chg="mod">
          <ac:chgData name="Ning Wu" userId="04a4d569-0e5a-4432-a3a6-45e90719a910" providerId="ADAL" clId="{B4903BA1-EF23-464E-A0C2-5456CC449077}" dt="2022-05-02T18:43:31.819" v="4439"/>
          <ac:spMkLst>
            <pc:docMk/>
            <pc:sldMk cId="3928238220" sldId="4234"/>
            <ac:spMk id="21" creationId="{FBE1D654-4D29-4EFF-87A3-67F6847E1FD3}"/>
          </ac:spMkLst>
        </pc:spChg>
        <pc:spChg chg="mod">
          <ac:chgData name="Ning Wu" userId="04a4d569-0e5a-4432-a3a6-45e90719a910" providerId="ADAL" clId="{B4903BA1-EF23-464E-A0C2-5456CC449077}" dt="2022-05-02T18:43:37.102" v="4442" actId="20577"/>
          <ac:spMkLst>
            <pc:docMk/>
            <pc:sldMk cId="3928238220" sldId="4234"/>
            <ac:spMk id="22" creationId="{EE7577AD-B147-4557-9E6B-B75FA82CD097}"/>
          </ac:spMkLst>
        </pc:spChg>
        <pc:spChg chg="mod">
          <ac:chgData name="Ning Wu" userId="04a4d569-0e5a-4432-a3a6-45e90719a910" providerId="ADAL" clId="{B4903BA1-EF23-464E-A0C2-5456CC449077}" dt="2022-05-02T18:43:40.777" v="4443"/>
          <ac:spMkLst>
            <pc:docMk/>
            <pc:sldMk cId="3928238220" sldId="4234"/>
            <ac:spMk id="24" creationId="{DFFFE022-7EE4-4403-8E3A-C7F3F237828F}"/>
          </ac:spMkLst>
        </pc:spChg>
        <pc:spChg chg="mod">
          <ac:chgData name="Ning Wu" userId="04a4d569-0e5a-4432-a3a6-45e90719a910" providerId="ADAL" clId="{B4903BA1-EF23-464E-A0C2-5456CC449077}" dt="2022-05-02T18:43:49.433" v="4446" actId="20577"/>
          <ac:spMkLst>
            <pc:docMk/>
            <pc:sldMk cId="3928238220" sldId="4234"/>
            <ac:spMk id="25" creationId="{1C989EC0-26EF-4223-886B-1A7402DF5783}"/>
          </ac:spMkLst>
        </pc:spChg>
        <pc:spChg chg="mod">
          <ac:chgData name="Ning Wu" userId="04a4d569-0e5a-4432-a3a6-45e90719a910" providerId="ADAL" clId="{B4903BA1-EF23-464E-A0C2-5456CC449077}" dt="2022-05-02T18:44:01.726" v="4449"/>
          <ac:spMkLst>
            <pc:docMk/>
            <pc:sldMk cId="3928238220" sldId="4234"/>
            <ac:spMk id="27" creationId="{D5F65912-E77B-4209-97CD-3F6CD2AA41A2}"/>
          </ac:spMkLst>
        </pc:spChg>
        <pc:spChg chg="mod">
          <ac:chgData name="Ning Wu" userId="04a4d569-0e5a-4432-a3a6-45e90719a910" providerId="ADAL" clId="{B4903BA1-EF23-464E-A0C2-5456CC449077}" dt="2022-05-02T18:44:06.971" v="4452" actId="20577"/>
          <ac:spMkLst>
            <pc:docMk/>
            <pc:sldMk cId="3928238220" sldId="4234"/>
            <ac:spMk id="28" creationId="{A159FDB6-5A27-47F7-A18C-F5FF86EFF338}"/>
          </ac:spMkLst>
        </pc:spChg>
        <pc:spChg chg="mod">
          <ac:chgData name="Ning Wu" userId="04a4d569-0e5a-4432-a3a6-45e90719a910" providerId="ADAL" clId="{B4903BA1-EF23-464E-A0C2-5456CC449077}" dt="2022-05-02T18:44:10.135" v="4453"/>
          <ac:spMkLst>
            <pc:docMk/>
            <pc:sldMk cId="3928238220" sldId="4234"/>
            <ac:spMk id="30" creationId="{94D99755-A490-4B46-8A67-C0DA70D2D1F5}"/>
          </ac:spMkLst>
        </pc:spChg>
        <pc:spChg chg="mod">
          <ac:chgData name="Ning Wu" userId="04a4d569-0e5a-4432-a3a6-45e90719a910" providerId="ADAL" clId="{B4903BA1-EF23-464E-A0C2-5456CC449077}" dt="2022-05-02T18:44:14.734" v="4456" actId="20577"/>
          <ac:spMkLst>
            <pc:docMk/>
            <pc:sldMk cId="3928238220" sldId="4234"/>
            <ac:spMk id="31" creationId="{713A5BEC-656F-43C4-A74B-09883A45E67F}"/>
          </ac:spMkLst>
        </pc:spChg>
        <pc:spChg chg="mod">
          <ac:chgData name="Ning Wu" userId="04a4d569-0e5a-4432-a3a6-45e90719a910" providerId="ADAL" clId="{B4903BA1-EF23-464E-A0C2-5456CC449077}" dt="2022-05-02T18:44:47.002" v="4462"/>
          <ac:spMkLst>
            <pc:docMk/>
            <pc:sldMk cId="3928238220" sldId="4234"/>
            <ac:spMk id="33" creationId="{03EF25C8-1D04-477A-8349-3827A035D30C}"/>
          </ac:spMkLst>
        </pc:spChg>
        <pc:spChg chg="mod">
          <ac:chgData name="Ning Wu" userId="04a4d569-0e5a-4432-a3a6-45e90719a910" providerId="ADAL" clId="{B4903BA1-EF23-464E-A0C2-5456CC449077}" dt="2022-05-02T18:44:55.658" v="4465" actId="20577"/>
          <ac:spMkLst>
            <pc:docMk/>
            <pc:sldMk cId="3928238220" sldId="4234"/>
            <ac:spMk id="34" creationId="{39405515-CB25-4B60-92BA-E44EAF53921C}"/>
          </ac:spMkLst>
        </pc:spChg>
        <pc:spChg chg="mod">
          <ac:chgData name="Ning Wu" userId="04a4d569-0e5a-4432-a3a6-45e90719a910" providerId="ADAL" clId="{B4903BA1-EF23-464E-A0C2-5456CC449077}" dt="2022-05-02T18:45:02.461" v="4467"/>
          <ac:spMkLst>
            <pc:docMk/>
            <pc:sldMk cId="3928238220" sldId="4234"/>
            <ac:spMk id="36" creationId="{33D11ECE-F21B-455A-BE0E-3E955CD921B7}"/>
          </ac:spMkLst>
        </pc:spChg>
        <pc:spChg chg="mod">
          <ac:chgData name="Ning Wu" userId="04a4d569-0e5a-4432-a3a6-45e90719a910" providerId="ADAL" clId="{B4903BA1-EF23-464E-A0C2-5456CC449077}" dt="2022-05-02T18:45:09.499" v="4470" actId="20577"/>
          <ac:spMkLst>
            <pc:docMk/>
            <pc:sldMk cId="3928238220" sldId="4234"/>
            <ac:spMk id="37" creationId="{6772151A-AB0F-4F63-8547-320DEAE364C1}"/>
          </ac:spMkLst>
        </pc:spChg>
        <pc:spChg chg="mod">
          <ac:chgData name="Ning Wu" userId="04a4d569-0e5a-4432-a3a6-45e90719a910" providerId="ADAL" clId="{B4903BA1-EF23-464E-A0C2-5456CC449077}" dt="2022-05-02T18:45:43.865" v="4478"/>
          <ac:spMkLst>
            <pc:docMk/>
            <pc:sldMk cId="3928238220" sldId="4234"/>
            <ac:spMk id="39" creationId="{71DC91F8-8DB2-43E8-AF37-F38BF6F497FC}"/>
          </ac:spMkLst>
        </pc:spChg>
        <pc:spChg chg="mod">
          <ac:chgData name="Ning Wu" userId="04a4d569-0e5a-4432-a3a6-45e90719a910" providerId="ADAL" clId="{B4903BA1-EF23-464E-A0C2-5456CC449077}" dt="2022-05-02T18:45:51.523" v="4481" actId="20577"/>
          <ac:spMkLst>
            <pc:docMk/>
            <pc:sldMk cId="3928238220" sldId="4234"/>
            <ac:spMk id="40" creationId="{97BC3E2E-FEE4-44F9-9E41-154FAF5E2816}"/>
          </ac:spMkLst>
        </pc:spChg>
        <pc:spChg chg="mod">
          <ac:chgData name="Ning Wu" userId="04a4d569-0e5a-4432-a3a6-45e90719a910" providerId="ADAL" clId="{B4903BA1-EF23-464E-A0C2-5456CC449077}" dt="2022-05-02T18:46:06.751" v="4483"/>
          <ac:spMkLst>
            <pc:docMk/>
            <pc:sldMk cId="3928238220" sldId="4234"/>
            <ac:spMk id="42" creationId="{CE40C082-501D-48AA-898E-FC7A92AAC172}"/>
          </ac:spMkLst>
        </pc:spChg>
        <pc:spChg chg="mod">
          <ac:chgData name="Ning Wu" userId="04a4d569-0e5a-4432-a3a6-45e90719a910" providerId="ADAL" clId="{B4903BA1-EF23-464E-A0C2-5456CC449077}" dt="2022-05-02T18:46:14.364" v="4486" actId="20577"/>
          <ac:spMkLst>
            <pc:docMk/>
            <pc:sldMk cId="3928238220" sldId="4234"/>
            <ac:spMk id="43" creationId="{BE8CB473-4702-45AA-B92D-6AC1D1B179B0}"/>
          </ac:spMkLst>
        </pc:spChg>
        <pc:spChg chg="mod">
          <ac:chgData name="Ning Wu" userId="04a4d569-0e5a-4432-a3a6-45e90719a910" providerId="ADAL" clId="{B4903BA1-EF23-464E-A0C2-5456CC449077}" dt="2022-05-02T18:46:17.795" v="4487"/>
          <ac:spMkLst>
            <pc:docMk/>
            <pc:sldMk cId="3928238220" sldId="4234"/>
            <ac:spMk id="45" creationId="{0B7AB1C9-394B-4FE0-90E9-18A3D369E3B2}"/>
          </ac:spMkLst>
        </pc:spChg>
        <pc:spChg chg="mod">
          <ac:chgData name="Ning Wu" userId="04a4d569-0e5a-4432-a3a6-45e90719a910" providerId="ADAL" clId="{B4903BA1-EF23-464E-A0C2-5456CC449077}" dt="2022-05-02T18:46:30.278" v="4497" actId="14100"/>
          <ac:spMkLst>
            <pc:docMk/>
            <pc:sldMk cId="3928238220" sldId="4234"/>
            <ac:spMk id="46" creationId="{0F5072A5-5E21-45F4-B9A7-37C5C6EF54E5}"/>
          </ac:spMkLst>
        </pc:spChg>
        <pc:grpChg chg="add mod">
          <ac:chgData name="Ning Wu" userId="04a4d569-0e5a-4432-a3a6-45e90719a910" providerId="ADAL" clId="{B4903BA1-EF23-464E-A0C2-5456CC449077}" dt="2022-05-02T18:46:53.424" v="4499" actId="1076"/>
          <ac:grpSpMkLst>
            <pc:docMk/>
            <pc:sldMk cId="3928238220" sldId="4234"/>
            <ac:grpSpMk id="19" creationId="{B2AEF81A-8359-437E-86A5-261F47DD861C}"/>
          </ac:grpSpMkLst>
        </pc:grpChg>
        <pc:grpChg chg="add mod">
          <ac:chgData name="Ning Wu" userId="04a4d569-0e5a-4432-a3a6-45e90719a910" providerId="ADAL" clId="{B4903BA1-EF23-464E-A0C2-5456CC449077}" dt="2022-05-02T18:46:53.424" v="4499" actId="1076"/>
          <ac:grpSpMkLst>
            <pc:docMk/>
            <pc:sldMk cId="3928238220" sldId="4234"/>
            <ac:grpSpMk id="20" creationId="{1DA1840A-A233-4C11-B736-E96447088D0C}"/>
          </ac:grpSpMkLst>
        </pc:grpChg>
        <pc:grpChg chg="add mod">
          <ac:chgData name="Ning Wu" userId="04a4d569-0e5a-4432-a3a6-45e90719a910" providerId="ADAL" clId="{B4903BA1-EF23-464E-A0C2-5456CC449077}" dt="2022-05-02T18:46:53.424" v="4499" actId="1076"/>
          <ac:grpSpMkLst>
            <pc:docMk/>
            <pc:sldMk cId="3928238220" sldId="4234"/>
            <ac:grpSpMk id="23" creationId="{85B82189-EEBC-4DAF-8BE2-91108F4EEC24}"/>
          </ac:grpSpMkLst>
        </pc:grpChg>
        <pc:grpChg chg="add mod">
          <ac:chgData name="Ning Wu" userId="04a4d569-0e5a-4432-a3a6-45e90719a910" providerId="ADAL" clId="{B4903BA1-EF23-464E-A0C2-5456CC449077}" dt="2022-05-02T18:46:53.424" v="4499" actId="1076"/>
          <ac:grpSpMkLst>
            <pc:docMk/>
            <pc:sldMk cId="3928238220" sldId="4234"/>
            <ac:grpSpMk id="26" creationId="{306D677A-3658-4C89-9EC5-C656C236F01E}"/>
          </ac:grpSpMkLst>
        </pc:grpChg>
        <pc:grpChg chg="add mod">
          <ac:chgData name="Ning Wu" userId="04a4d569-0e5a-4432-a3a6-45e90719a910" providerId="ADAL" clId="{B4903BA1-EF23-464E-A0C2-5456CC449077}" dt="2022-05-02T18:46:53.424" v="4499" actId="1076"/>
          <ac:grpSpMkLst>
            <pc:docMk/>
            <pc:sldMk cId="3928238220" sldId="4234"/>
            <ac:grpSpMk id="29" creationId="{A111A72B-8497-4162-B0DB-E8DE58652764}"/>
          </ac:grpSpMkLst>
        </pc:grpChg>
        <pc:grpChg chg="add mod">
          <ac:chgData name="Ning Wu" userId="04a4d569-0e5a-4432-a3a6-45e90719a910" providerId="ADAL" clId="{B4903BA1-EF23-464E-A0C2-5456CC449077}" dt="2022-05-02T18:46:53.424" v="4499" actId="1076"/>
          <ac:grpSpMkLst>
            <pc:docMk/>
            <pc:sldMk cId="3928238220" sldId="4234"/>
            <ac:grpSpMk id="32" creationId="{37F8F1DE-48DC-4D5B-84A9-791319136A92}"/>
          </ac:grpSpMkLst>
        </pc:grpChg>
        <pc:grpChg chg="add mod">
          <ac:chgData name="Ning Wu" userId="04a4d569-0e5a-4432-a3a6-45e90719a910" providerId="ADAL" clId="{B4903BA1-EF23-464E-A0C2-5456CC449077}" dt="2022-05-02T18:46:53.424" v="4499" actId="1076"/>
          <ac:grpSpMkLst>
            <pc:docMk/>
            <pc:sldMk cId="3928238220" sldId="4234"/>
            <ac:grpSpMk id="35" creationId="{210B608C-6447-47A8-837B-08F44B3F04A6}"/>
          </ac:grpSpMkLst>
        </pc:grpChg>
        <pc:grpChg chg="add mod">
          <ac:chgData name="Ning Wu" userId="04a4d569-0e5a-4432-a3a6-45e90719a910" providerId="ADAL" clId="{B4903BA1-EF23-464E-A0C2-5456CC449077}" dt="2022-05-02T18:46:53.424" v="4499" actId="1076"/>
          <ac:grpSpMkLst>
            <pc:docMk/>
            <pc:sldMk cId="3928238220" sldId="4234"/>
            <ac:grpSpMk id="38" creationId="{9969B461-2BFA-43FA-9088-DE7794EE8103}"/>
          </ac:grpSpMkLst>
        </pc:grpChg>
        <pc:grpChg chg="add mod">
          <ac:chgData name="Ning Wu" userId="04a4d569-0e5a-4432-a3a6-45e90719a910" providerId="ADAL" clId="{B4903BA1-EF23-464E-A0C2-5456CC449077}" dt="2022-05-02T18:46:53.424" v="4499" actId="1076"/>
          <ac:grpSpMkLst>
            <pc:docMk/>
            <pc:sldMk cId="3928238220" sldId="4234"/>
            <ac:grpSpMk id="41" creationId="{60C95735-1AC3-4D08-B1C2-9F055988A284}"/>
          </ac:grpSpMkLst>
        </pc:grpChg>
        <pc:grpChg chg="add mod">
          <ac:chgData name="Ning Wu" userId="04a4d569-0e5a-4432-a3a6-45e90719a910" providerId="ADAL" clId="{B4903BA1-EF23-464E-A0C2-5456CC449077}" dt="2022-05-02T18:46:53.424" v="4499" actId="1076"/>
          <ac:grpSpMkLst>
            <pc:docMk/>
            <pc:sldMk cId="3928238220" sldId="4234"/>
            <ac:grpSpMk id="44" creationId="{4FA6BD87-BCAE-4A52-92F7-D1141AD19474}"/>
          </ac:grpSpMkLst>
        </pc:grpChg>
      </pc:sldChg>
      <pc:sldChg chg="addSp delSp modSp new del mod ord">
        <pc:chgData name="Ning Wu" userId="04a4d569-0e5a-4432-a3a6-45e90719a910" providerId="ADAL" clId="{B4903BA1-EF23-464E-A0C2-5456CC449077}" dt="2022-05-02T20:14:08.269" v="4774" actId="47"/>
        <pc:sldMkLst>
          <pc:docMk/>
          <pc:sldMk cId="325554625" sldId="4235"/>
        </pc:sldMkLst>
        <pc:spChg chg="mod">
          <ac:chgData name="Ning Wu" userId="04a4d569-0e5a-4432-a3a6-45e90719a910" providerId="ADAL" clId="{B4903BA1-EF23-464E-A0C2-5456CC449077}" dt="2022-05-02T18:53:35.788" v="4529" actId="20577"/>
          <ac:spMkLst>
            <pc:docMk/>
            <pc:sldMk cId="325554625" sldId="4235"/>
            <ac:spMk id="2" creationId="{11F2D1FB-F50D-4536-8857-FCDC1EEF8EED}"/>
          </ac:spMkLst>
        </pc:spChg>
        <pc:spChg chg="del">
          <ac:chgData name="Ning Wu" userId="04a4d569-0e5a-4432-a3a6-45e90719a910" providerId="ADAL" clId="{B4903BA1-EF23-464E-A0C2-5456CC449077}" dt="2022-05-02T18:53:38.774" v="4530" actId="478"/>
          <ac:spMkLst>
            <pc:docMk/>
            <pc:sldMk cId="325554625" sldId="4235"/>
            <ac:spMk id="3" creationId="{5DCCFEA9-7862-4948-8A47-E6790CD556F4}"/>
          </ac:spMkLst>
        </pc:spChg>
        <pc:spChg chg="add del mod">
          <ac:chgData name="Ning Wu" userId="04a4d569-0e5a-4432-a3a6-45e90719a910" providerId="ADAL" clId="{B4903BA1-EF23-464E-A0C2-5456CC449077}" dt="2022-05-02T18:59:34.419" v="4580" actId="478"/>
          <ac:spMkLst>
            <pc:docMk/>
            <pc:sldMk cId="325554625" sldId="4235"/>
            <ac:spMk id="5" creationId="{6F6618A8-47C9-491F-B414-58E6051C1D1B}"/>
          </ac:spMkLst>
        </pc:spChg>
        <pc:spChg chg="add del">
          <ac:chgData name="Ning Wu" userId="04a4d569-0e5a-4432-a3a6-45e90719a910" providerId="ADAL" clId="{B4903BA1-EF23-464E-A0C2-5456CC449077}" dt="2022-05-02T18:56:01.158" v="4551" actId="478"/>
          <ac:spMkLst>
            <pc:docMk/>
            <pc:sldMk cId="325554625" sldId="4235"/>
            <ac:spMk id="6" creationId="{F2FC89EC-78EA-4E85-9422-2125FEDD4A76}"/>
          </ac:spMkLst>
        </pc:spChg>
        <pc:spChg chg="add del">
          <ac:chgData name="Ning Wu" userId="04a4d569-0e5a-4432-a3a6-45e90719a910" providerId="ADAL" clId="{B4903BA1-EF23-464E-A0C2-5456CC449077}" dt="2022-05-02T18:59:34.419" v="4580" actId="478"/>
          <ac:spMkLst>
            <pc:docMk/>
            <pc:sldMk cId="325554625" sldId="4235"/>
            <ac:spMk id="7" creationId="{4568C41D-FF2A-40BB-BF44-A2E5C163825D}"/>
          </ac:spMkLst>
        </pc:spChg>
        <pc:spChg chg="add del mod">
          <ac:chgData name="Ning Wu" userId="04a4d569-0e5a-4432-a3a6-45e90719a910" providerId="ADAL" clId="{B4903BA1-EF23-464E-A0C2-5456CC449077}" dt="2022-05-02T18:59:34.419" v="4580" actId="478"/>
          <ac:spMkLst>
            <pc:docMk/>
            <pc:sldMk cId="325554625" sldId="4235"/>
            <ac:spMk id="8" creationId="{9FE987B7-E31D-4A8C-B274-8E7DF4DFE080}"/>
          </ac:spMkLst>
        </pc:spChg>
        <pc:spChg chg="add del mod">
          <ac:chgData name="Ning Wu" userId="04a4d569-0e5a-4432-a3a6-45e90719a910" providerId="ADAL" clId="{B4903BA1-EF23-464E-A0C2-5456CC449077}" dt="2022-05-02T18:59:34.419" v="4580" actId="478"/>
          <ac:spMkLst>
            <pc:docMk/>
            <pc:sldMk cId="325554625" sldId="4235"/>
            <ac:spMk id="9" creationId="{C8848DAD-87A1-4DD4-A374-4ECB15F1D0BD}"/>
          </ac:spMkLst>
        </pc:spChg>
        <pc:spChg chg="add mod">
          <ac:chgData name="Ning Wu" userId="04a4d569-0e5a-4432-a3a6-45e90719a910" providerId="ADAL" clId="{B4903BA1-EF23-464E-A0C2-5456CC449077}" dt="2022-05-02T19:01:48.183" v="4605" actId="6549"/>
          <ac:spMkLst>
            <pc:docMk/>
            <pc:sldMk cId="325554625" sldId="4235"/>
            <ac:spMk id="10" creationId="{650CB370-CB2E-4E92-9FAA-345533C2E565}"/>
          </ac:spMkLst>
        </pc:spChg>
      </pc:sldChg>
      <pc:sldChg chg="addSp delSp modSp new mod">
        <pc:chgData name="Ning Wu" userId="04a4d569-0e5a-4432-a3a6-45e90719a910" providerId="ADAL" clId="{B4903BA1-EF23-464E-A0C2-5456CC449077}" dt="2022-05-02T19:33:56.711" v="4724" actId="20577"/>
        <pc:sldMkLst>
          <pc:docMk/>
          <pc:sldMk cId="1190201598" sldId="4236"/>
        </pc:sldMkLst>
        <pc:spChg chg="mod">
          <ac:chgData name="Ning Wu" userId="04a4d569-0e5a-4432-a3a6-45e90719a910" providerId="ADAL" clId="{B4903BA1-EF23-464E-A0C2-5456CC449077}" dt="2022-05-02T19:22:38.062" v="4624" actId="20577"/>
          <ac:spMkLst>
            <pc:docMk/>
            <pc:sldMk cId="1190201598" sldId="4236"/>
            <ac:spMk id="2" creationId="{52CBC4C0-5AA9-440F-8508-EB08B4F73A18}"/>
          </ac:spMkLst>
        </pc:spChg>
        <pc:spChg chg="mod">
          <ac:chgData name="Ning Wu" userId="04a4d569-0e5a-4432-a3a6-45e90719a910" providerId="ADAL" clId="{B4903BA1-EF23-464E-A0C2-5456CC449077}" dt="2022-05-02T19:32:04.451" v="4669" actId="5793"/>
          <ac:spMkLst>
            <pc:docMk/>
            <pc:sldMk cId="1190201598" sldId="4236"/>
            <ac:spMk id="3" creationId="{9A6F36F3-B073-4B85-A0B6-7DAD6D946034}"/>
          </ac:spMkLst>
        </pc:spChg>
        <pc:spChg chg="add del mod">
          <ac:chgData name="Ning Wu" userId="04a4d569-0e5a-4432-a3a6-45e90719a910" providerId="ADAL" clId="{B4903BA1-EF23-464E-A0C2-5456CC449077}" dt="2022-05-02T19:31:28.958" v="4663" actId="478"/>
          <ac:spMkLst>
            <pc:docMk/>
            <pc:sldMk cId="1190201598" sldId="4236"/>
            <ac:spMk id="5" creationId="{9718C0E5-3851-4F13-B3B6-715638CE44B9}"/>
          </ac:spMkLst>
        </pc:spChg>
        <pc:spChg chg="add">
          <ac:chgData name="Ning Wu" userId="04a4d569-0e5a-4432-a3a6-45e90719a910" providerId="ADAL" clId="{B4903BA1-EF23-464E-A0C2-5456CC449077}" dt="2022-05-02T19:32:29.197" v="4670" actId="11529"/>
          <ac:spMkLst>
            <pc:docMk/>
            <pc:sldMk cId="1190201598" sldId="4236"/>
            <ac:spMk id="6" creationId="{1BFE467B-AC02-4ADE-90B9-15B60170942A}"/>
          </ac:spMkLst>
        </pc:spChg>
        <pc:spChg chg="add mod">
          <ac:chgData name="Ning Wu" userId="04a4d569-0e5a-4432-a3a6-45e90719a910" providerId="ADAL" clId="{B4903BA1-EF23-464E-A0C2-5456CC449077}" dt="2022-05-02T19:33:45.361" v="4717" actId="20577"/>
          <ac:spMkLst>
            <pc:docMk/>
            <pc:sldMk cId="1190201598" sldId="4236"/>
            <ac:spMk id="7" creationId="{245F04C9-AC91-4BDC-8075-3432BA9A4B69}"/>
          </ac:spMkLst>
        </pc:spChg>
        <pc:spChg chg="add mod">
          <ac:chgData name="Ning Wu" userId="04a4d569-0e5a-4432-a3a6-45e90719a910" providerId="ADAL" clId="{B4903BA1-EF23-464E-A0C2-5456CC449077}" dt="2022-05-02T19:33:24.920" v="4706" actId="1076"/>
          <ac:spMkLst>
            <pc:docMk/>
            <pc:sldMk cId="1190201598" sldId="4236"/>
            <ac:spMk id="8" creationId="{4EFE9373-1B9C-4E80-8D4F-B9B473A3F394}"/>
          </ac:spMkLst>
        </pc:spChg>
        <pc:spChg chg="add mod">
          <ac:chgData name="Ning Wu" userId="04a4d569-0e5a-4432-a3a6-45e90719a910" providerId="ADAL" clId="{B4903BA1-EF23-464E-A0C2-5456CC449077}" dt="2022-05-02T19:33:56.711" v="4724" actId="20577"/>
          <ac:spMkLst>
            <pc:docMk/>
            <pc:sldMk cId="1190201598" sldId="4236"/>
            <ac:spMk id="9" creationId="{2A0C69B3-89C8-4362-9AAC-33219B29EBC7}"/>
          </ac:spMkLst>
        </pc:spChg>
      </pc:sldChg>
      <pc:sldChg chg="modSp new mod">
        <pc:chgData name="Ning Wu" userId="04a4d569-0e5a-4432-a3a6-45e90719a910" providerId="ADAL" clId="{B4903BA1-EF23-464E-A0C2-5456CC449077}" dt="2022-05-03T21:15:37.392" v="7006" actId="20577"/>
        <pc:sldMkLst>
          <pc:docMk/>
          <pc:sldMk cId="3679688063" sldId="4237"/>
        </pc:sldMkLst>
        <pc:spChg chg="mod">
          <ac:chgData name="Ning Wu" userId="04a4d569-0e5a-4432-a3a6-45e90719a910" providerId="ADAL" clId="{B4903BA1-EF23-464E-A0C2-5456CC449077}" dt="2022-05-03T21:15:37.392" v="7006" actId="20577"/>
          <ac:spMkLst>
            <pc:docMk/>
            <pc:sldMk cId="3679688063" sldId="4237"/>
            <ac:spMk id="2" creationId="{47FCCE50-4385-4BCC-80B7-36C6B2E71032}"/>
          </ac:spMkLst>
        </pc:spChg>
        <pc:spChg chg="mod">
          <ac:chgData name="Ning Wu" userId="04a4d569-0e5a-4432-a3a6-45e90719a910" providerId="ADAL" clId="{B4903BA1-EF23-464E-A0C2-5456CC449077}" dt="2022-05-02T19:27:43.603" v="4652" actId="13926"/>
          <ac:spMkLst>
            <pc:docMk/>
            <pc:sldMk cId="3679688063" sldId="4237"/>
            <ac:spMk id="3" creationId="{F849EBF8-0484-45FA-951F-451AE626CBCD}"/>
          </ac:spMkLst>
        </pc:spChg>
      </pc:sldChg>
      <pc:sldChg chg="addSp delSp modSp new mod">
        <pc:chgData name="Ning Wu" userId="04a4d569-0e5a-4432-a3a6-45e90719a910" providerId="ADAL" clId="{B4903BA1-EF23-464E-A0C2-5456CC449077}" dt="2022-05-02T19:53:22.009" v="4764" actId="20577"/>
        <pc:sldMkLst>
          <pc:docMk/>
          <pc:sldMk cId="2904488498" sldId="4238"/>
        </pc:sldMkLst>
        <pc:spChg chg="del">
          <ac:chgData name="Ning Wu" userId="04a4d569-0e5a-4432-a3a6-45e90719a910" providerId="ADAL" clId="{B4903BA1-EF23-464E-A0C2-5456CC449077}" dt="2022-05-02T19:35:44.367" v="4726" actId="478"/>
          <ac:spMkLst>
            <pc:docMk/>
            <pc:sldMk cId="2904488498" sldId="4238"/>
            <ac:spMk id="2" creationId="{D0AEAEF4-766C-4CFD-B837-2A5BE2388014}"/>
          </ac:spMkLst>
        </pc:spChg>
        <pc:spChg chg="add mod">
          <ac:chgData name="Ning Wu" userId="04a4d569-0e5a-4432-a3a6-45e90719a910" providerId="ADAL" clId="{B4903BA1-EF23-464E-A0C2-5456CC449077}" dt="2022-05-02T19:53:00.250" v="4755" actId="1076"/>
          <ac:spMkLst>
            <pc:docMk/>
            <pc:sldMk cId="2904488498" sldId="4238"/>
            <ac:spMk id="4" creationId="{71800253-5572-47FC-8722-1C015B8F15DF}"/>
          </ac:spMkLst>
        </pc:spChg>
        <pc:spChg chg="add mod">
          <ac:chgData name="Ning Wu" userId="04a4d569-0e5a-4432-a3a6-45e90719a910" providerId="ADAL" clId="{B4903BA1-EF23-464E-A0C2-5456CC449077}" dt="2022-05-02T19:53:22.009" v="4764" actId="20577"/>
          <ac:spMkLst>
            <pc:docMk/>
            <pc:sldMk cId="2904488498" sldId="4238"/>
            <ac:spMk id="5" creationId="{4C36AFA9-EEC1-4C6A-BF60-62654A63F69D}"/>
          </ac:spMkLst>
        </pc:spChg>
      </pc:sldChg>
      <pc:sldChg chg="addSp modSp new mod">
        <pc:chgData name="Ning Wu" userId="04a4d569-0e5a-4432-a3a6-45e90719a910" providerId="ADAL" clId="{B4903BA1-EF23-464E-A0C2-5456CC449077}" dt="2022-05-02T19:53:11.357" v="4761" actId="20577"/>
        <pc:sldMkLst>
          <pc:docMk/>
          <pc:sldMk cId="1944662055" sldId="4239"/>
        </pc:sldMkLst>
        <pc:spChg chg="mod">
          <ac:chgData name="Ning Wu" userId="04a4d569-0e5a-4432-a3a6-45e90719a910" providerId="ADAL" clId="{B4903BA1-EF23-464E-A0C2-5456CC449077}" dt="2022-05-02T19:53:11.357" v="4761" actId="20577"/>
          <ac:spMkLst>
            <pc:docMk/>
            <pc:sldMk cId="1944662055" sldId="4239"/>
            <ac:spMk id="2" creationId="{790B7248-B2EC-4A28-9C56-8697B5C8884A}"/>
          </ac:spMkLst>
        </pc:spChg>
        <pc:spChg chg="add mod">
          <ac:chgData name="Ning Wu" userId="04a4d569-0e5a-4432-a3a6-45e90719a910" providerId="ADAL" clId="{B4903BA1-EF23-464E-A0C2-5456CC449077}" dt="2022-05-02T19:52:43.740" v="4754" actId="11"/>
          <ac:spMkLst>
            <pc:docMk/>
            <pc:sldMk cId="1944662055" sldId="4239"/>
            <ac:spMk id="5" creationId="{5E34634B-D285-4EE6-8419-94B57496FA9B}"/>
          </ac:spMkLst>
        </pc:spChg>
      </pc:sldChg>
      <pc:sldChg chg="modSp new mod">
        <pc:chgData name="Ning Wu" userId="04a4d569-0e5a-4432-a3a6-45e90719a910" providerId="ADAL" clId="{B4903BA1-EF23-464E-A0C2-5456CC449077}" dt="2022-05-03T21:15:46.207" v="7019" actId="20577"/>
        <pc:sldMkLst>
          <pc:docMk/>
          <pc:sldMk cId="3114660295" sldId="4240"/>
        </pc:sldMkLst>
        <pc:spChg chg="mod">
          <ac:chgData name="Ning Wu" userId="04a4d569-0e5a-4432-a3a6-45e90719a910" providerId="ADAL" clId="{B4903BA1-EF23-464E-A0C2-5456CC449077}" dt="2022-05-03T21:15:46.207" v="7019" actId="20577"/>
          <ac:spMkLst>
            <pc:docMk/>
            <pc:sldMk cId="3114660295" sldId="4240"/>
            <ac:spMk id="2" creationId="{6FA2FB75-8194-433F-9AA2-1A0DB8BFA865}"/>
          </ac:spMkLst>
        </pc:spChg>
        <pc:spChg chg="mod">
          <ac:chgData name="Ning Wu" userId="04a4d569-0e5a-4432-a3a6-45e90719a910" providerId="ADAL" clId="{B4903BA1-EF23-464E-A0C2-5456CC449077}" dt="2022-05-02T20:16:43.283" v="4782" actId="13926"/>
          <ac:spMkLst>
            <pc:docMk/>
            <pc:sldMk cId="3114660295" sldId="4240"/>
            <ac:spMk id="3" creationId="{59E11B96-58DB-42F2-B88B-A4D8F65BB521}"/>
          </ac:spMkLst>
        </pc:spChg>
      </pc:sldChg>
      <pc:sldChg chg="addSp delSp modSp new mod">
        <pc:chgData name="Ning Wu" userId="04a4d569-0e5a-4432-a3a6-45e90719a910" providerId="ADAL" clId="{B4903BA1-EF23-464E-A0C2-5456CC449077}" dt="2022-05-03T18:44:20.653" v="6170"/>
        <pc:sldMkLst>
          <pc:docMk/>
          <pc:sldMk cId="4008693703" sldId="4241"/>
        </pc:sldMkLst>
        <pc:spChg chg="mod">
          <ac:chgData name="Ning Wu" userId="04a4d569-0e5a-4432-a3a6-45e90719a910" providerId="ADAL" clId="{B4903BA1-EF23-464E-A0C2-5456CC449077}" dt="2022-05-02T21:52:13.565" v="4832" actId="108"/>
          <ac:spMkLst>
            <pc:docMk/>
            <pc:sldMk cId="4008693703" sldId="4241"/>
            <ac:spMk id="2" creationId="{329152D3-049B-43A4-B08D-FFD931870D1C}"/>
          </ac:spMkLst>
        </pc:spChg>
        <pc:spChg chg="mod">
          <ac:chgData name="Ning Wu" userId="04a4d569-0e5a-4432-a3a6-45e90719a910" providerId="ADAL" clId="{B4903BA1-EF23-464E-A0C2-5456CC449077}" dt="2022-05-03T18:44:20.653" v="6170"/>
          <ac:spMkLst>
            <pc:docMk/>
            <pc:sldMk cId="4008693703" sldId="4241"/>
            <ac:spMk id="3" creationId="{0F73F22F-662F-462C-A906-3331DAF44F21}"/>
          </ac:spMkLst>
        </pc:spChg>
        <pc:spChg chg="add del mod">
          <ac:chgData name="Ning Wu" userId="04a4d569-0e5a-4432-a3a6-45e90719a910" providerId="ADAL" clId="{B4903BA1-EF23-464E-A0C2-5456CC449077}" dt="2022-05-03T18:37:32.827" v="5881" actId="478"/>
          <ac:spMkLst>
            <pc:docMk/>
            <pc:sldMk cId="4008693703" sldId="4241"/>
            <ac:spMk id="7" creationId="{BB9DD4AB-B204-49F0-42A3-873E839DEBDA}"/>
          </ac:spMkLst>
        </pc:spChg>
        <pc:picChg chg="add mod">
          <ac:chgData name="Ning Wu" userId="04a4d569-0e5a-4432-a3a6-45e90719a910" providerId="ADAL" clId="{B4903BA1-EF23-464E-A0C2-5456CC449077}" dt="2022-05-03T18:37:39.373" v="5883" actId="1076"/>
          <ac:picMkLst>
            <pc:docMk/>
            <pc:sldMk cId="4008693703" sldId="4241"/>
            <ac:picMk id="6" creationId="{5AC88BA1-43F1-1A9A-17C6-89A3D1A3A3D3}"/>
          </ac:picMkLst>
        </pc:picChg>
      </pc:sldChg>
      <pc:sldChg chg="modSp new mod">
        <pc:chgData name="Ning Wu" userId="04a4d569-0e5a-4432-a3a6-45e90719a910" providerId="ADAL" clId="{B4903BA1-EF23-464E-A0C2-5456CC449077}" dt="2022-05-03T18:43:06.776" v="6161"/>
        <pc:sldMkLst>
          <pc:docMk/>
          <pc:sldMk cId="2824290959" sldId="4242"/>
        </pc:sldMkLst>
        <pc:spChg chg="mod">
          <ac:chgData name="Ning Wu" userId="04a4d569-0e5a-4432-a3a6-45e90719a910" providerId="ADAL" clId="{B4903BA1-EF23-464E-A0C2-5456CC449077}" dt="2022-05-03T18:38:30.852" v="5886" actId="20577"/>
          <ac:spMkLst>
            <pc:docMk/>
            <pc:sldMk cId="2824290959" sldId="4242"/>
            <ac:spMk id="2" creationId="{B789F106-C3FD-40E9-8B41-9BD09F106801}"/>
          </ac:spMkLst>
        </pc:spChg>
        <pc:spChg chg="mod">
          <ac:chgData name="Ning Wu" userId="04a4d569-0e5a-4432-a3a6-45e90719a910" providerId="ADAL" clId="{B4903BA1-EF23-464E-A0C2-5456CC449077}" dt="2022-05-03T18:43:06.776" v="6161"/>
          <ac:spMkLst>
            <pc:docMk/>
            <pc:sldMk cId="2824290959" sldId="4242"/>
            <ac:spMk id="3" creationId="{158C93EA-697D-44DF-AF3B-5E8F1A41DD4F}"/>
          </ac:spMkLst>
        </pc:spChg>
      </pc:sldChg>
      <pc:sldChg chg="modSp new mod">
        <pc:chgData name="Ning Wu" userId="04a4d569-0e5a-4432-a3a6-45e90719a910" providerId="ADAL" clId="{B4903BA1-EF23-464E-A0C2-5456CC449077}" dt="2022-05-03T17:01:36.501" v="5151"/>
        <pc:sldMkLst>
          <pc:docMk/>
          <pc:sldMk cId="4139855431" sldId="4243"/>
        </pc:sldMkLst>
        <pc:spChg chg="mod">
          <ac:chgData name="Ning Wu" userId="04a4d569-0e5a-4432-a3a6-45e90719a910" providerId="ADAL" clId="{B4903BA1-EF23-464E-A0C2-5456CC449077}" dt="2022-05-03T15:10:30.262" v="4841" actId="108"/>
          <ac:spMkLst>
            <pc:docMk/>
            <pc:sldMk cId="4139855431" sldId="4243"/>
            <ac:spMk id="2" creationId="{48B2E9C8-040C-5682-15FF-7D0B4DE57D80}"/>
          </ac:spMkLst>
        </pc:spChg>
        <pc:spChg chg="mod">
          <ac:chgData name="Ning Wu" userId="04a4d569-0e5a-4432-a3a6-45e90719a910" providerId="ADAL" clId="{B4903BA1-EF23-464E-A0C2-5456CC449077}" dt="2022-05-03T17:01:36.501" v="5151"/>
          <ac:spMkLst>
            <pc:docMk/>
            <pc:sldMk cId="4139855431" sldId="4243"/>
            <ac:spMk id="3" creationId="{F3E54FB2-06BA-FF34-5E4D-9D486B7D5D03}"/>
          </ac:spMkLst>
        </pc:spChg>
      </pc:sldChg>
      <pc:sldChg chg="modSp new mod">
        <pc:chgData name="Ning Wu" userId="04a4d569-0e5a-4432-a3a6-45e90719a910" providerId="ADAL" clId="{B4903BA1-EF23-464E-A0C2-5456CC449077}" dt="2022-05-03T17:02:54.882" v="5162"/>
        <pc:sldMkLst>
          <pc:docMk/>
          <pc:sldMk cId="3838003676" sldId="4244"/>
        </pc:sldMkLst>
        <pc:spChg chg="mod">
          <ac:chgData name="Ning Wu" userId="04a4d569-0e5a-4432-a3a6-45e90719a910" providerId="ADAL" clId="{B4903BA1-EF23-464E-A0C2-5456CC449077}" dt="2022-05-03T17:02:21.553" v="5155" actId="108"/>
          <ac:spMkLst>
            <pc:docMk/>
            <pc:sldMk cId="3838003676" sldId="4244"/>
            <ac:spMk id="2" creationId="{D0BE2EC9-2BB8-D3A4-5E2D-C845F12AECB4}"/>
          </ac:spMkLst>
        </pc:spChg>
        <pc:spChg chg="mod">
          <ac:chgData name="Ning Wu" userId="04a4d569-0e5a-4432-a3a6-45e90719a910" providerId="ADAL" clId="{B4903BA1-EF23-464E-A0C2-5456CC449077}" dt="2022-05-03T17:02:54.882" v="5162"/>
          <ac:spMkLst>
            <pc:docMk/>
            <pc:sldMk cId="3838003676" sldId="4244"/>
            <ac:spMk id="3" creationId="{B4F17729-636C-A471-77E2-3C8207746CE9}"/>
          </ac:spMkLst>
        </pc:spChg>
      </pc:sldChg>
      <pc:sldChg chg="addSp delSp modSp new mod">
        <pc:chgData name="Ning Wu" userId="04a4d569-0e5a-4432-a3a6-45e90719a910" providerId="ADAL" clId="{B4903BA1-EF23-464E-A0C2-5456CC449077}" dt="2022-05-03T21:45:59.833" v="7277" actId="478"/>
        <pc:sldMkLst>
          <pc:docMk/>
          <pc:sldMk cId="2629874806" sldId="4245"/>
        </pc:sldMkLst>
        <pc:spChg chg="del">
          <ac:chgData name="Ning Wu" userId="04a4d569-0e5a-4432-a3a6-45e90719a910" providerId="ADAL" clId="{B4903BA1-EF23-464E-A0C2-5456CC449077}" dt="2022-05-03T17:44:58.448" v="5198" actId="478"/>
          <ac:spMkLst>
            <pc:docMk/>
            <pc:sldMk cId="2629874806" sldId="4245"/>
            <ac:spMk id="2" creationId="{563B4F0D-0622-EC25-F1AC-7835FA85BF57}"/>
          </ac:spMkLst>
        </pc:spChg>
        <pc:spChg chg="del mod">
          <ac:chgData name="Ning Wu" userId="04a4d569-0e5a-4432-a3a6-45e90719a910" providerId="ADAL" clId="{B4903BA1-EF23-464E-A0C2-5456CC449077}" dt="2022-05-03T21:45:57.402" v="7276" actId="478"/>
          <ac:spMkLst>
            <pc:docMk/>
            <pc:sldMk cId="2629874806" sldId="4245"/>
            <ac:spMk id="3" creationId="{C55EE2D0-B65C-8079-6AFE-AE2DF7E53E43}"/>
          </ac:spMkLst>
        </pc:spChg>
        <pc:spChg chg="add mod">
          <ac:chgData name="Ning Wu" userId="04a4d569-0e5a-4432-a3a6-45e90719a910" providerId="ADAL" clId="{B4903BA1-EF23-464E-A0C2-5456CC449077}" dt="2022-05-03T17:51:26.604" v="5241" actId="20577"/>
          <ac:spMkLst>
            <pc:docMk/>
            <pc:sldMk cId="2629874806" sldId="4245"/>
            <ac:spMk id="7" creationId="{05F121E2-55E6-F7B6-D4F2-29A11920D920}"/>
          </ac:spMkLst>
        </pc:spChg>
        <pc:spChg chg="add del mod">
          <ac:chgData name="Ning Wu" userId="04a4d569-0e5a-4432-a3a6-45e90719a910" providerId="ADAL" clId="{B4903BA1-EF23-464E-A0C2-5456CC449077}" dt="2022-05-03T21:45:59.833" v="7277" actId="478"/>
          <ac:spMkLst>
            <pc:docMk/>
            <pc:sldMk cId="2629874806" sldId="4245"/>
            <ac:spMk id="9" creationId="{41D35AEA-7F57-4B77-7A76-4CB4B1AD843C}"/>
          </ac:spMkLst>
        </pc:spChg>
        <pc:picChg chg="add mod">
          <ac:chgData name="Ning Wu" userId="04a4d569-0e5a-4432-a3a6-45e90719a910" providerId="ADAL" clId="{B4903BA1-EF23-464E-A0C2-5456CC449077}" dt="2022-05-03T17:07:25.865" v="5185" actId="14100"/>
          <ac:picMkLst>
            <pc:docMk/>
            <pc:sldMk cId="2629874806" sldId="4245"/>
            <ac:picMk id="6" creationId="{8C285773-7F56-D2B0-816D-6F8B1FA5EF01}"/>
          </ac:picMkLst>
        </pc:picChg>
      </pc:sldChg>
      <pc:sldChg chg="modSp new mod">
        <pc:chgData name="Ning Wu" userId="04a4d569-0e5a-4432-a3a6-45e90719a910" providerId="ADAL" clId="{B4903BA1-EF23-464E-A0C2-5456CC449077}" dt="2022-05-03T17:50:45.132" v="5233" actId="255"/>
        <pc:sldMkLst>
          <pc:docMk/>
          <pc:sldMk cId="3596539705" sldId="4246"/>
        </pc:sldMkLst>
        <pc:spChg chg="mod">
          <ac:chgData name="Ning Wu" userId="04a4d569-0e5a-4432-a3a6-45e90719a910" providerId="ADAL" clId="{B4903BA1-EF23-464E-A0C2-5456CC449077}" dt="2022-05-03T17:45:20.283" v="5215" actId="20577"/>
          <ac:spMkLst>
            <pc:docMk/>
            <pc:sldMk cId="3596539705" sldId="4246"/>
            <ac:spMk id="2" creationId="{08BD7098-CC83-6779-61D4-E212AB7A0840}"/>
          </ac:spMkLst>
        </pc:spChg>
        <pc:spChg chg="mod">
          <ac:chgData name="Ning Wu" userId="04a4d569-0e5a-4432-a3a6-45e90719a910" providerId="ADAL" clId="{B4903BA1-EF23-464E-A0C2-5456CC449077}" dt="2022-05-03T17:50:45.132" v="5233" actId="255"/>
          <ac:spMkLst>
            <pc:docMk/>
            <pc:sldMk cId="3596539705" sldId="4246"/>
            <ac:spMk id="3" creationId="{FEF3D606-49CB-60BE-4A69-B9704333A755}"/>
          </ac:spMkLst>
        </pc:spChg>
      </pc:sldChg>
      <pc:sldChg chg="modSp new mod">
        <pc:chgData name="Ning Wu" userId="04a4d569-0e5a-4432-a3a6-45e90719a910" providerId="ADAL" clId="{B4903BA1-EF23-464E-A0C2-5456CC449077}" dt="2022-05-03T17:50:52.488" v="5234" actId="255"/>
        <pc:sldMkLst>
          <pc:docMk/>
          <pc:sldMk cId="2598207706" sldId="4247"/>
        </pc:sldMkLst>
        <pc:spChg chg="mod">
          <ac:chgData name="Ning Wu" userId="04a4d569-0e5a-4432-a3a6-45e90719a910" providerId="ADAL" clId="{B4903BA1-EF23-464E-A0C2-5456CC449077}" dt="2022-05-03T17:48:01.747" v="5226" actId="108"/>
          <ac:spMkLst>
            <pc:docMk/>
            <pc:sldMk cId="2598207706" sldId="4247"/>
            <ac:spMk id="2" creationId="{D4275DB5-D530-4FC3-967B-8957524901B3}"/>
          </ac:spMkLst>
        </pc:spChg>
        <pc:spChg chg="mod">
          <ac:chgData name="Ning Wu" userId="04a4d569-0e5a-4432-a3a6-45e90719a910" providerId="ADAL" clId="{B4903BA1-EF23-464E-A0C2-5456CC449077}" dt="2022-05-03T17:50:52.488" v="5234" actId="255"/>
          <ac:spMkLst>
            <pc:docMk/>
            <pc:sldMk cId="2598207706" sldId="4247"/>
            <ac:spMk id="3" creationId="{F77E2C29-1D20-E61B-6AD0-0BC733E9EC23}"/>
          </ac:spMkLst>
        </pc:spChg>
      </pc:sldChg>
      <pc:sldChg chg="addSp delSp modSp new mod">
        <pc:chgData name="Ning Wu" userId="04a4d569-0e5a-4432-a3a6-45e90719a910" providerId="ADAL" clId="{B4903BA1-EF23-464E-A0C2-5456CC449077}" dt="2022-05-03T22:02:37.544" v="7416"/>
        <pc:sldMkLst>
          <pc:docMk/>
          <pc:sldMk cId="1769843972" sldId="4248"/>
        </pc:sldMkLst>
        <pc:spChg chg="del">
          <ac:chgData name="Ning Wu" userId="04a4d569-0e5a-4432-a3a6-45e90719a910" providerId="ADAL" clId="{B4903BA1-EF23-464E-A0C2-5456CC449077}" dt="2022-05-03T17:54:59.822" v="5278" actId="478"/>
          <ac:spMkLst>
            <pc:docMk/>
            <pc:sldMk cId="1769843972" sldId="4248"/>
            <ac:spMk id="2" creationId="{3A2F16F9-2C26-0374-94D2-EEED3139F5A0}"/>
          </ac:spMkLst>
        </pc:spChg>
        <pc:spChg chg="del">
          <ac:chgData name="Ning Wu" userId="04a4d569-0e5a-4432-a3a6-45e90719a910" providerId="ADAL" clId="{B4903BA1-EF23-464E-A0C2-5456CC449077}" dt="2022-05-03T17:51:59.595" v="5242" actId="931"/>
          <ac:spMkLst>
            <pc:docMk/>
            <pc:sldMk cId="1769843972" sldId="4248"/>
            <ac:spMk id="3" creationId="{9EC52A06-BD8D-B42E-5042-C204B6894FA8}"/>
          </ac:spMkLst>
        </pc:spChg>
        <pc:spChg chg="add mod">
          <ac:chgData name="Ning Wu" userId="04a4d569-0e5a-4432-a3a6-45e90719a910" providerId="ADAL" clId="{B4903BA1-EF23-464E-A0C2-5456CC449077}" dt="2022-05-03T22:02:37.544" v="7416"/>
          <ac:spMkLst>
            <pc:docMk/>
            <pc:sldMk cId="1769843972" sldId="4248"/>
            <ac:spMk id="7" creationId="{F3864FB1-FDBF-C8B6-3DB3-97B5FB7A2B5D}"/>
          </ac:spMkLst>
        </pc:spChg>
        <pc:picChg chg="add mod">
          <ac:chgData name="Ning Wu" userId="04a4d569-0e5a-4432-a3a6-45e90719a910" providerId="ADAL" clId="{B4903BA1-EF23-464E-A0C2-5456CC449077}" dt="2022-05-03T17:54:38.331" v="5264" actId="14100"/>
          <ac:picMkLst>
            <pc:docMk/>
            <pc:sldMk cId="1769843972" sldId="4248"/>
            <ac:picMk id="6" creationId="{F3DF4CD9-D06E-3F42-1659-A50B9BA3F2E0}"/>
          </ac:picMkLst>
        </pc:picChg>
      </pc:sldChg>
      <pc:sldChg chg="modSp new mod">
        <pc:chgData name="Ning Wu" userId="04a4d569-0e5a-4432-a3a6-45e90719a910" providerId="ADAL" clId="{B4903BA1-EF23-464E-A0C2-5456CC449077}" dt="2022-05-03T17:53:29.140" v="5261" actId="5793"/>
        <pc:sldMkLst>
          <pc:docMk/>
          <pc:sldMk cId="3747052680" sldId="4249"/>
        </pc:sldMkLst>
        <pc:spChg chg="mod">
          <ac:chgData name="Ning Wu" userId="04a4d569-0e5a-4432-a3a6-45e90719a910" providerId="ADAL" clId="{B4903BA1-EF23-464E-A0C2-5456CC449077}" dt="2022-05-03T17:53:10.324" v="5258" actId="20577"/>
          <ac:spMkLst>
            <pc:docMk/>
            <pc:sldMk cId="3747052680" sldId="4249"/>
            <ac:spMk id="2" creationId="{57637004-730E-EC06-AA4B-3F6E62303E12}"/>
          </ac:spMkLst>
        </pc:spChg>
        <pc:spChg chg="mod">
          <ac:chgData name="Ning Wu" userId="04a4d569-0e5a-4432-a3a6-45e90719a910" providerId="ADAL" clId="{B4903BA1-EF23-464E-A0C2-5456CC449077}" dt="2022-05-03T17:53:29.140" v="5261" actId="5793"/>
          <ac:spMkLst>
            <pc:docMk/>
            <pc:sldMk cId="3747052680" sldId="4249"/>
            <ac:spMk id="3" creationId="{5C0E0609-2AEB-644B-63A5-983D7C124F8A}"/>
          </ac:spMkLst>
        </pc:spChg>
      </pc:sldChg>
      <pc:sldChg chg="modSp new mod">
        <pc:chgData name="Ning Wu" userId="04a4d569-0e5a-4432-a3a6-45e90719a910" providerId="ADAL" clId="{B4903BA1-EF23-464E-A0C2-5456CC449077}" dt="2022-05-03T18:35:16.225" v="5877"/>
        <pc:sldMkLst>
          <pc:docMk/>
          <pc:sldMk cId="3758871662" sldId="4250"/>
        </pc:sldMkLst>
        <pc:spChg chg="mod">
          <ac:chgData name="Ning Wu" userId="04a4d569-0e5a-4432-a3a6-45e90719a910" providerId="ADAL" clId="{B4903BA1-EF23-464E-A0C2-5456CC449077}" dt="2022-05-03T18:02:07.340" v="5729" actId="108"/>
          <ac:spMkLst>
            <pc:docMk/>
            <pc:sldMk cId="3758871662" sldId="4250"/>
            <ac:spMk id="2" creationId="{E2EF25FB-8746-3FDD-7670-8E0679BEABBA}"/>
          </ac:spMkLst>
        </pc:spChg>
        <pc:spChg chg="mod">
          <ac:chgData name="Ning Wu" userId="04a4d569-0e5a-4432-a3a6-45e90719a910" providerId="ADAL" clId="{B4903BA1-EF23-464E-A0C2-5456CC449077}" dt="2022-05-03T18:35:16.225" v="5877"/>
          <ac:spMkLst>
            <pc:docMk/>
            <pc:sldMk cId="3758871662" sldId="4250"/>
            <ac:spMk id="3" creationId="{D7A8A17D-3FE0-866C-CBEA-C4791AFBB276}"/>
          </ac:spMkLst>
        </pc:spChg>
      </pc:sldChg>
      <pc:sldChg chg="modSp new mod">
        <pc:chgData name="Ning Wu" userId="04a4d569-0e5a-4432-a3a6-45e90719a910" providerId="ADAL" clId="{B4903BA1-EF23-464E-A0C2-5456CC449077}" dt="2022-05-03T19:15:25.322" v="6221" actId="20577"/>
        <pc:sldMkLst>
          <pc:docMk/>
          <pc:sldMk cId="996474516" sldId="4251"/>
        </pc:sldMkLst>
        <pc:spChg chg="mod">
          <ac:chgData name="Ning Wu" userId="04a4d569-0e5a-4432-a3a6-45e90719a910" providerId="ADAL" clId="{B4903BA1-EF23-464E-A0C2-5456CC449077}" dt="2022-05-03T18:46:12.186" v="6193" actId="20577"/>
          <ac:spMkLst>
            <pc:docMk/>
            <pc:sldMk cId="996474516" sldId="4251"/>
            <ac:spMk id="2" creationId="{E3F3E1CF-B778-6997-12B8-CBB2669B59AE}"/>
          </ac:spMkLst>
        </pc:spChg>
        <pc:spChg chg="mod">
          <ac:chgData name="Ning Wu" userId="04a4d569-0e5a-4432-a3a6-45e90719a910" providerId="ADAL" clId="{B4903BA1-EF23-464E-A0C2-5456CC449077}" dt="2022-05-03T19:15:25.322" v="6221" actId="20577"/>
          <ac:spMkLst>
            <pc:docMk/>
            <pc:sldMk cId="996474516" sldId="4251"/>
            <ac:spMk id="3" creationId="{6FF0B8A1-E7DF-6FF0-DABE-E25BC63C3083}"/>
          </ac:spMkLst>
        </pc:spChg>
      </pc:sldChg>
      <pc:sldChg chg="addSp delSp modSp new mod">
        <pc:chgData name="Ning Wu" userId="04a4d569-0e5a-4432-a3a6-45e90719a910" providerId="ADAL" clId="{B4903BA1-EF23-464E-A0C2-5456CC449077}" dt="2022-05-03T22:00:50.122" v="7370" actId="14100"/>
        <pc:sldMkLst>
          <pc:docMk/>
          <pc:sldMk cId="257859429" sldId="4252"/>
        </pc:sldMkLst>
        <pc:spChg chg="del">
          <ac:chgData name="Ning Wu" userId="04a4d569-0e5a-4432-a3a6-45e90719a910" providerId="ADAL" clId="{B4903BA1-EF23-464E-A0C2-5456CC449077}" dt="2022-05-03T19:16:37.418" v="6224" actId="478"/>
          <ac:spMkLst>
            <pc:docMk/>
            <pc:sldMk cId="257859429" sldId="4252"/>
            <ac:spMk id="2" creationId="{6C973DC8-2BAF-84B7-9F8C-A3C2ED535681}"/>
          </ac:spMkLst>
        </pc:spChg>
        <pc:spChg chg="del">
          <ac:chgData name="Ning Wu" userId="04a4d569-0e5a-4432-a3a6-45e90719a910" providerId="ADAL" clId="{B4903BA1-EF23-464E-A0C2-5456CC449077}" dt="2022-05-03T19:16:34.120" v="6223" actId="478"/>
          <ac:spMkLst>
            <pc:docMk/>
            <pc:sldMk cId="257859429" sldId="4252"/>
            <ac:spMk id="3" creationId="{7693555C-64F3-A8FA-6E50-F906D46523EB}"/>
          </ac:spMkLst>
        </pc:spChg>
        <pc:spChg chg="add del mod">
          <ac:chgData name="Ning Wu" userId="04a4d569-0e5a-4432-a3a6-45e90719a910" providerId="ADAL" clId="{B4903BA1-EF23-464E-A0C2-5456CC449077}" dt="2022-05-03T19:17:43.546" v="6228" actId="478"/>
          <ac:spMkLst>
            <pc:docMk/>
            <pc:sldMk cId="257859429" sldId="4252"/>
            <ac:spMk id="7" creationId="{451A0241-BA74-CBF3-674C-EF433C2FF779}"/>
          </ac:spMkLst>
        </pc:spChg>
        <pc:spChg chg="add mod">
          <ac:chgData name="Ning Wu" userId="04a4d569-0e5a-4432-a3a6-45e90719a910" providerId="ADAL" clId="{B4903BA1-EF23-464E-A0C2-5456CC449077}" dt="2022-05-03T22:00:50.122" v="7370" actId="14100"/>
          <ac:spMkLst>
            <pc:docMk/>
            <pc:sldMk cId="257859429" sldId="4252"/>
            <ac:spMk id="8" creationId="{281A7870-9BF7-3186-D871-CD113575DA15}"/>
          </ac:spMkLst>
        </pc:spChg>
        <pc:picChg chg="add mod">
          <ac:chgData name="Ning Wu" userId="04a4d569-0e5a-4432-a3a6-45e90719a910" providerId="ADAL" clId="{B4903BA1-EF23-464E-A0C2-5456CC449077}" dt="2022-05-03T19:18:03.754" v="6232" actId="1076"/>
          <ac:picMkLst>
            <pc:docMk/>
            <pc:sldMk cId="257859429" sldId="4252"/>
            <ac:picMk id="6" creationId="{99AB082E-F809-1D9D-8294-7D77A8FC15AE}"/>
          </ac:picMkLst>
        </pc:picChg>
      </pc:sldChg>
      <pc:sldChg chg="modSp new mod">
        <pc:chgData name="Ning Wu" userId="04a4d569-0e5a-4432-a3a6-45e90719a910" providerId="ADAL" clId="{B4903BA1-EF23-464E-A0C2-5456CC449077}" dt="2022-05-03T21:11:52.764" v="6998" actId="255"/>
        <pc:sldMkLst>
          <pc:docMk/>
          <pc:sldMk cId="1977700991" sldId="4253"/>
        </pc:sldMkLst>
        <pc:spChg chg="mod">
          <ac:chgData name="Ning Wu" userId="04a4d569-0e5a-4432-a3a6-45e90719a910" providerId="ADAL" clId="{B4903BA1-EF23-464E-A0C2-5456CC449077}" dt="2022-05-03T19:32:45.886" v="6341" actId="20577"/>
          <ac:spMkLst>
            <pc:docMk/>
            <pc:sldMk cId="1977700991" sldId="4253"/>
            <ac:spMk id="2" creationId="{99F3BD4D-6046-F9C3-276B-C9E9F732F456}"/>
          </ac:spMkLst>
        </pc:spChg>
        <pc:spChg chg="mod">
          <ac:chgData name="Ning Wu" userId="04a4d569-0e5a-4432-a3a6-45e90719a910" providerId="ADAL" clId="{B4903BA1-EF23-464E-A0C2-5456CC449077}" dt="2022-05-03T21:11:52.764" v="6998" actId="255"/>
          <ac:spMkLst>
            <pc:docMk/>
            <pc:sldMk cId="1977700991" sldId="4253"/>
            <ac:spMk id="3" creationId="{7E28C964-E009-C38B-C499-D68EC158032E}"/>
          </ac:spMkLst>
        </pc:spChg>
      </pc:sldChg>
      <pc:sldChg chg="addSp modSp new mod">
        <pc:chgData name="Ning Wu" userId="04a4d569-0e5a-4432-a3a6-45e90719a910" providerId="ADAL" clId="{B4903BA1-EF23-464E-A0C2-5456CC449077}" dt="2022-05-03T21:57:57.409" v="7349" actId="14100"/>
        <pc:sldMkLst>
          <pc:docMk/>
          <pc:sldMk cId="2933594023" sldId="4254"/>
        </pc:sldMkLst>
        <pc:spChg chg="mod">
          <ac:chgData name="Ning Wu" userId="04a4d569-0e5a-4432-a3a6-45e90719a910" providerId="ADAL" clId="{B4903BA1-EF23-464E-A0C2-5456CC449077}" dt="2022-05-03T19:47:47.793" v="6501" actId="20577"/>
          <ac:spMkLst>
            <pc:docMk/>
            <pc:sldMk cId="2933594023" sldId="4254"/>
            <ac:spMk id="2" creationId="{2BF02AE1-90D2-3C16-1E65-6D9AE43587A9}"/>
          </ac:spMkLst>
        </pc:spChg>
        <pc:spChg chg="mod">
          <ac:chgData name="Ning Wu" userId="04a4d569-0e5a-4432-a3a6-45e90719a910" providerId="ADAL" clId="{B4903BA1-EF23-464E-A0C2-5456CC449077}" dt="2022-05-03T21:55:03.820" v="7337" actId="15"/>
          <ac:spMkLst>
            <pc:docMk/>
            <pc:sldMk cId="2933594023" sldId="4254"/>
            <ac:spMk id="3" creationId="{DA80E695-22BC-3F75-DF51-589514A4C9E8}"/>
          </ac:spMkLst>
        </pc:spChg>
        <pc:graphicFrameChg chg="add mod">
          <ac:chgData name="Ning Wu" userId="04a4d569-0e5a-4432-a3a6-45e90719a910" providerId="ADAL" clId="{B4903BA1-EF23-464E-A0C2-5456CC449077}" dt="2022-05-03T21:57:57.409" v="7349" actId="14100"/>
          <ac:graphicFrameMkLst>
            <pc:docMk/>
            <pc:sldMk cId="2933594023" sldId="4254"/>
            <ac:graphicFrameMk id="7" creationId="{3E1A0782-4710-7CF2-A7C2-35D5E04E4F74}"/>
          </ac:graphicFrameMkLst>
        </pc:graphicFrameChg>
      </pc:sldChg>
      <pc:sldChg chg="modSp new mod">
        <pc:chgData name="Ning Wu" userId="04a4d569-0e5a-4432-a3a6-45e90719a910" providerId="ADAL" clId="{B4903BA1-EF23-464E-A0C2-5456CC449077}" dt="2022-05-03T21:11:38.852" v="6997" actId="20577"/>
        <pc:sldMkLst>
          <pc:docMk/>
          <pc:sldMk cId="2522197264" sldId="4255"/>
        </pc:sldMkLst>
        <pc:spChg chg="mod">
          <ac:chgData name="Ning Wu" userId="04a4d569-0e5a-4432-a3a6-45e90719a910" providerId="ADAL" clId="{B4903BA1-EF23-464E-A0C2-5456CC449077}" dt="2022-05-03T21:10:26.729" v="6987" actId="20577"/>
          <ac:spMkLst>
            <pc:docMk/>
            <pc:sldMk cId="2522197264" sldId="4255"/>
            <ac:spMk id="2" creationId="{827CD02D-A3AD-F962-B308-7AFEBD65344A}"/>
          </ac:spMkLst>
        </pc:spChg>
        <pc:spChg chg="mod">
          <ac:chgData name="Ning Wu" userId="04a4d569-0e5a-4432-a3a6-45e90719a910" providerId="ADAL" clId="{B4903BA1-EF23-464E-A0C2-5456CC449077}" dt="2022-05-03T21:11:38.852" v="6997" actId="20577"/>
          <ac:spMkLst>
            <pc:docMk/>
            <pc:sldMk cId="2522197264" sldId="4255"/>
            <ac:spMk id="3" creationId="{38164C98-B8B6-4E7A-8DF5-A9ACBB9273F0}"/>
          </ac:spMkLst>
        </pc:spChg>
      </pc:sldChg>
      <pc:sldChg chg="delSp modSp new mod modClrScheme chgLayout">
        <pc:chgData name="Ning Wu" userId="04a4d569-0e5a-4432-a3a6-45e90719a910" providerId="ADAL" clId="{B4903BA1-EF23-464E-A0C2-5456CC449077}" dt="2022-05-03T21:59:52.876" v="7351" actId="700"/>
        <pc:sldMkLst>
          <pc:docMk/>
          <pc:sldMk cId="2836435745" sldId="4256"/>
        </pc:sldMkLst>
        <pc:spChg chg="del">
          <ac:chgData name="Ning Wu" userId="04a4d569-0e5a-4432-a3a6-45e90719a910" providerId="ADAL" clId="{B4903BA1-EF23-464E-A0C2-5456CC449077}" dt="2022-05-03T21:59:52.876" v="7351" actId="700"/>
          <ac:spMkLst>
            <pc:docMk/>
            <pc:sldMk cId="2836435745" sldId="4256"/>
            <ac:spMk id="2" creationId="{89F0AC0F-02DE-E6CE-28F7-E94A0B54EDF1}"/>
          </ac:spMkLst>
        </pc:spChg>
        <pc:spChg chg="del">
          <ac:chgData name="Ning Wu" userId="04a4d569-0e5a-4432-a3a6-45e90719a910" providerId="ADAL" clId="{B4903BA1-EF23-464E-A0C2-5456CC449077}" dt="2022-05-03T21:59:52.876" v="7351" actId="700"/>
          <ac:spMkLst>
            <pc:docMk/>
            <pc:sldMk cId="2836435745" sldId="4256"/>
            <ac:spMk id="3" creationId="{FB0DFCD3-4291-C762-6052-356E997F1F00}"/>
          </ac:spMkLst>
        </pc:spChg>
        <pc:spChg chg="mod ord">
          <ac:chgData name="Ning Wu" userId="04a4d569-0e5a-4432-a3a6-45e90719a910" providerId="ADAL" clId="{B4903BA1-EF23-464E-A0C2-5456CC449077}" dt="2022-05-03T21:59:52.876" v="7351" actId="700"/>
          <ac:spMkLst>
            <pc:docMk/>
            <pc:sldMk cId="2836435745" sldId="4256"/>
            <ac:spMk id="4" creationId="{4581094A-6FA2-48D9-0783-477DB52BEFE3}"/>
          </ac:spMkLst>
        </pc:spChg>
      </pc:sldChg>
      <pc:sldMasterChg chg="del delSldLayout">
        <pc:chgData name="Ning Wu" userId="04a4d569-0e5a-4432-a3a6-45e90719a910" providerId="ADAL" clId="{B4903BA1-EF23-464E-A0C2-5456CC449077}" dt="2022-04-29T22:21:18.618" v="3804" actId="47"/>
        <pc:sldMasterMkLst>
          <pc:docMk/>
          <pc:sldMasterMk cId="2460954070" sldId="2147483660"/>
        </pc:sldMasterMkLst>
        <pc:sldLayoutChg chg="del">
          <pc:chgData name="Ning Wu" userId="04a4d569-0e5a-4432-a3a6-45e90719a910" providerId="ADAL" clId="{B4903BA1-EF23-464E-A0C2-5456CC449077}" dt="2022-04-29T22:21:18.618" v="3804" actId="47"/>
          <pc:sldLayoutMkLst>
            <pc:docMk/>
            <pc:sldMasterMk cId="2460954070" sldId="2147483660"/>
            <pc:sldLayoutMk cId="2385387890" sldId="2147483661"/>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949138452" sldId="2147483662"/>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2591524520" sldId="2147483663"/>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1203092039" sldId="2147483664"/>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3733172339" sldId="2147483665"/>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3210312558" sldId="2147483666"/>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3146388984" sldId="2147483667"/>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3171841454" sldId="2147483668"/>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1718958274" sldId="2147483669"/>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2202905451" sldId="2147483670"/>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3479445657" sldId="2147483671"/>
          </pc:sldLayoutMkLst>
        </pc:sldLayoutChg>
        <pc:sldLayoutChg chg="del">
          <pc:chgData name="Ning Wu" userId="04a4d569-0e5a-4432-a3a6-45e90719a910" providerId="ADAL" clId="{B4903BA1-EF23-464E-A0C2-5456CC449077}" dt="2022-04-29T22:21:18.618" v="3804" actId="47"/>
          <pc:sldLayoutMkLst>
            <pc:docMk/>
            <pc:sldMasterMk cId="2460954070" sldId="2147483660"/>
            <pc:sldLayoutMk cId="513749837" sldId="2147483672"/>
          </pc:sldLayoutMkLst>
        </pc:sldLayoutChg>
      </pc:sldMasterChg>
      <pc:sldMasterChg chg="modSldLayout">
        <pc:chgData name="Ning Wu" userId="04a4d569-0e5a-4432-a3a6-45e90719a910" providerId="ADAL" clId="{B4903BA1-EF23-464E-A0C2-5456CC449077}" dt="2022-04-28T14:21:33.759" v="2681" actId="478"/>
        <pc:sldMasterMkLst>
          <pc:docMk/>
          <pc:sldMasterMk cId="1107656847" sldId="2147483673"/>
        </pc:sldMasterMkLst>
        <pc:sldLayoutChg chg="delSp mod">
          <pc:chgData name="Ning Wu" userId="04a4d569-0e5a-4432-a3a6-45e90719a910" providerId="ADAL" clId="{B4903BA1-EF23-464E-A0C2-5456CC449077}" dt="2022-04-28T14:21:15.487" v="2673" actId="478"/>
          <pc:sldLayoutMkLst>
            <pc:docMk/>
            <pc:sldMasterMk cId="1107656847" sldId="2147483673"/>
            <pc:sldLayoutMk cId="2882596242" sldId="2147483684"/>
          </pc:sldLayoutMkLst>
          <pc:spChg chg="del">
            <ac:chgData name="Ning Wu" userId="04a4d569-0e5a-4432-a3a6-45e90719a910" providerId="ADAL" clId="{B4903BA1-EF23-464E-A0C2-5456CC449077}" dt="2022-04-28T14:21:15.487" v="2673" actId="478"/>
            <ac:spMkLst>
              <pc:docMk/>
              <pc:sldMasterMk cId="1107656847" sldId="2147483673"/>
              <pc:sldLayoutMk cId="2882596242" sldId="2147483684"/>
              <ac:spMk id="5" creationId="{00000000-0000-0000-0000-000000000000}"/>
            </ac:spMkLst>
          </pc:spChg>
        </pc:sldLayoutChg>
        <pc:sldLayoutChg chg="delSp mod">
          <pc:chgData name="Ning Wu" userId="04a4d569-0e5a-4432-a3a6-45e90719a910" providerId="ADAL" clId="{B4903BA1-EF23-464E-A0C2-5456CC449077}" dt="2022-04-28T14:21:18.208" v="2674" actId="478"/>
          <pc:sldLayoutMkLst>
            <pc:docMk/>
            <pc:sldMasterMk cId="1107656847" sldId="2147483673"/>
            <pc:sldLayoutMk cId="3553785445" sldId="2147483685"/>
          </pc:sldLayoutMkLst>
          <pc:spChg chg="del">
            <ac:chgData name="Ning Wu" userId="04a4d569-0e5a-4432-a3a6-45e90719a910" providerId="ADAL" clId="{B4903BA1-EF23-464E-A0C2-5456CC449077}" dt="2022-04-28T14:21:18.208" v="2674" actId="478"/>
            <ac:spMkLst>
              <pc:docMk/>
              <pc:sldMasterMk cId="1107656847" sldId="2147483673"/>
              <pc:sldLayoutMk cId="3553785445" sldId="2147483685"/>
              <ac:spMk id="5" creationId="{00000000-0000-0000-0000-000000000000}"/>
            </ac:spMkLst>
          </pc:spChg>
        </pc:sldLayoutChg>
        <pc:sldLayoutChg chg="delSp mod">
          <pc:chgData name="Ning Wu" userId="04a4d569-0e5a-4432-a3a6-45e90719a910" providerId="ADAL" clId="{B4903BA1-EF23-464E-A0C2-5456CC449077}" dt="2022-04-28T14:21:20.191" v="2675" actId="478"/>
          <pc:sldLayoutMkLst>
            <pc:docMk/>
            <pc:sldMasterMk cId="1107656847" sldId="2147483673"/>
            <pc:sldLayoutMk cId="1219964206" sldId="2147483686"/>
          </pc:sldLayoutMkLst>
          <pc:spChg chg="del">
            <ac:chgData name="Ning Wu" userId="04a4d569-0e5a-4432-a3a6-45e90719a910" providerId="ADAL" clId="{B4903BA1-EF23-464E-A0C2-5456CC449077}" dt="2022-04-28T14:21:20.191" v="2675" actId="478"/>
            <ac:spMkLst>
              <pc:docMk/>
              <pc:sldMasterMk cId="1107656847" sldId="2147483673"/>
              <pc:sldLayoutMk cId="1219964206" sldId="2147483686"/>
              <ac:spMk id="6" creationId="{00000000-0000-0000-0000-000000000000}"/>
            </ac:spMkLst>
          </pc:spChg>
        </pc:sldLayoutChg>
        <pc:sldLayoutChg chg="delSp mod">
          <pc:chgData name="Ning Wu" userId="04a4d569-0e5a-4432-a3a6-45e90719a910" providerId="ADAL" clId="{B4903BA1-EF23-464E-A0C2-5456CC449077}" dt="2022-04-28T14:21:22.336" v="2676" actId="478"/>
          <pc:sldLayoutMkLst>
            <pc:docMk/>
            <pc:sldMasterMk cId="1107656847" sldId="2147483673"/>
            <pc:sldLayoutMk cId="1792574886" sldId="2147483687"/>
          </pc:sldLayoutMkLst>
          <pc:spChg chg="del">
            <ac:chgData name="Ning Wu" userId="04a4d569-0e5a-4432-a3a6-45e90719a910" providerId="ADAL" clId="{B4903BA1-EF23-464E-A0C2-5456CC449077}" dt="2022-04-28T14:21:22.336" v="2676" actId="478"/>
            <ac:spMkLst>
              <pc:docMk/>
              <pc:sldMasterMk cId="1107656847" sldId="2147483673"/>
              <pc:sldLayoutMk cId="1792574886" sldId="2147483687"/>
              <ac:spMk id="8" creationId="{00000000-0000-0000-0000-000000000000}"/>
            </ac:spMkLst>
          </pc:spChg>
        </pc:sldLayoutChg>
        <pc:sldLayoutChg chg="delSp mod">
          <pc:chgData name="Ning Wu" userId="04a4d569-0e5a-4432-a3a6-45e90719a910" providerId="ADAL" clId="{B4903BA1-EF23-464E-A0C2-5456CC449077}" dt="2022-04-28T14:21:24.226" v="2677" actId="478"/>
          <pc:sldLayoutMkLst>
            <pc:docMk/>
            <pc:sldMasterMk cId="1107656847" sldId="2147483673"/>
            <pc:sldLayoutMk cId="1811428821" sldId="2147483688"/>
          </pc:sldLayoutMkLst>
          <pc:spChg chg="del">
            <ac:chgData name="Ning Wu" userId="04a4d569-0e5a-4432-a3a6-45e90719a910" providerId="ADAL" clId="{B4903BA1-EF23-464E-A0C2-5456CC449077}" dt="2022-04-28T14:21:24.226" v="2677" actId="478"/>
            <ac:spMkLst>
              <pc:docMk/>
              <pc:sldMasterMk cId="1107656847" sldId="2147483673"/>
              <pc:sldLayoutMk cId="1811428821" sldId="2147483688"/>
              <ac:spMk id="4" creationId="{00000000-0000-0000-0000-000000000000}"/>
            </ac:spMkLst>
          </pc:spChg>
        </pc:sldLayoutChg>
        <pc:sldLayoutChg chg="delSp mod">
          <pc:chgData name="Ning Wu" userId="04a4d569-0e5a-4432-a3a6-45e90719a910" providerId="ADAL" clId="{B4903BA1-EF23-464E-A0C2-5456CC449077}" dt="2022-04-28T14:21:27.035" v="2678" actId="478"/>
          <pc:sldLayoutMkLst>
            <pc:docMk/>
            <pc:sldMasterMk cId="1107656847" sldId="2147483673"/>
            <pc:sldLayoutMk cId="3761523505" sldId="2147483689"/>
          </pc:sldLayoutMkLst>
          <pc:spChg chg="del">
            <ac:chgData name="Ning Wu" userId="04a4d569-0e5a-4432-a3a6-45e90719a910" providerId="ADAL" clId="{B4903BA1-EF23-464E-A0C2-5456CC449077}" dt="2022-04-28T14:21:27.035" v="2678" actId="478"/>
            <ac:spMkLst>
              <pc:docMk/>
              <pc:sldMasterMk cId="1107656847" sldId="2147483673"/>
              <pc:sldLayoutMk cId="3761523505" sldId="2147483689"/>
              <ac:spMk id="3" creationId="{00000000-0000-0000-0000-000000000000}"/>
            </ac:spMkLst>
          </pc:spChg>
        </pc:sldLayoutChg>
        <pc:sldLayoutChg chg="delSp mod">
          <pc:chgData name="Ning Wu" userId="04a4d569-0e5a-4432-a3a6-45e90719a910" providerId="ADAL" clId="{B4903BA1-EF23-464E-A0C2-5456CC449077}" dt="2022-04-28T14:21:28.977" v="2679" actId="478"/>
          <pc:sldLayoutMkLst>
            <pc:docMk/>
            <pc:sldMasterMk cId="1107656847" sldId="2147483673"/>
            <pc:sldLayoutMk cId="4177822536" sldId="2147483690"/>
          </pc:sldLayoutMkLst>
          <pc:spChg chg="del">
            <ac:chgData name="Ning Wu" userId="04a4d569-0e5a-4432-a3a6-45e90719a910" providerId="ADAL" clId="{B4903BA1-EF23-464E-A0C2-5456CC449077}" dt="2022-04-28T14:21:28.977" v="2679" actId="478"/>
            <ac:spMkLst>
              <pc:docMk/>
              <pc:sldMasterMk cId="1107656847" sldId="2147483673"/>
              <pc:sldLayoutMk cId="4177822536" sldId="2147483690"/>
              <ac:spMk id="3" creationId="{00000000-0000-0000-0000-000000000000}"/>
            </ac:spMkLst>
          </pc:spChg>
        </pc:sldLayoutChg>
        <pc:sldLayoutChg chg="delSp mod">
          <pc:chgData name="Ning Wu" userId="04a4d569-0e5a-4432-a3a6-45e90719a910" providerId="ADAL" clId="{B4903BA1-EF23-464E-A0C2-5456CC449077}" dt="2022-04-28T14:21:31.667" v="2680" actId="478"/>
          <pc:sldLayoutMkLst>
            <pc:docMk/>
            <pc:sldMasterMk cId="1107656847" sldId="2147483673"/>
            <pc:sldLayoutMk cId="2332807179" sldId="2147483691"/>
          </pc:sldLayoutMkLst>
          <pc:spChg chg="del">
            <ac:chgData name="Ning Wu" userId="04a4d569-0e5a-4432-a3a6-45e90719a910" providerId="ADAL" clId="{B4903BA1-EF23-464E-A0C2-5456CC449077}" dt="2022-04-28T14:21:31.667" v="2680" actId="478"/>
            <ac:spMkLst>
              <pc:docMk/>
              <pc:sldMasterMk cId="1107656847" sldId="2147483673"/>
              <pc:sldLayoutMk cId="2332807179" sldId="2147483691"/>
              <ac:spMk id="6" creationId="{00000000-0000-0000-0000-000000000000}"/>
            </ac:spMkLst>
          </pc:spChg>
        </pc:sldLayoutChg>
        <pc:sldLayoutChg chg="delSp mod">
          <pc:chgData name="Ning Wu" userId="04a4d569-0e5a-4432-a3a6-45e90719a910" providerId="ADAL" clId="{B4903BA1-EF23-464E-A0C2-5456CC449077}" dt="2022-04-28T14:21:33.759" v="2681" actId="478"/>
          <pc:sldLayoutMkLst>
            <pc:docMk/>
            <pc:sldMasterMk cId="1107656847" sldId="2147483673"/>
            <pc:sldLayoutMk cId="2278521139" sldId="2147483692"/>
          </pc:sldLayoutMkLst>
          <pc:spChg chg="del">
            <ac:chgData name="Ning Wu" userId="04a4d569-0e5a-4432-a3a6-45e90719a910" providerId="ADAL" clId="{B4903BA1-EF23-464E-A0C2-5456CC449077}" dt="2022-04-28T14:21:33.759" v="2681" actId="478"/>
            <ac:spMkLst>
              <pc:docMk/>
              <pc:sldMasterMk cId="1107656847" sldId="2147483673"/>
              <pc:sldLayoutMk cId="2278521139" sldId="2147483692"/>
              <ac:spMk id="6" creationId="{00000000-0000-0000-0000-000000000000}"/>
            </ac:spMkLst>
          </pc:spChg>
        </pc:sldLayoutChg>
      </pc:sldMasterChg>
    </pc:docChg>
  </pc:docChgLst>
  <pc:docChgLst>
    <pc:chgData name="Ning Wu" userId="S::nwu@futurewei.com::04a4d569-0e5a-4432-a3a6-45e90719a910" providerId="AD" clId="Web-{2AB90E89-D6F0-9A08-BFF9-21FE1F32EAF9}"/>
    <pc:docChg chg="addSld modSld">
      <pc:chgData name="Ning Wu" userId="S::nwu@futurewei.com::04a4d569-0e5a-4432-a3a6-45e90719a910" providerId="AD" clId="Web-{2AB90E89-D6F0-9A08-BFF9-21FE1F32EAF9}" dt="2022-03-18T17:43:57.622" v="11" actId="1076"/>
      <pc:docMkLst>
        <pc:docMk/>
      </pc:docMkLst>
      <pc:sldChg chg="addSp delSp modSp new">
        <pc:chgData name="Ning Wu" userId="S::nwu@futurewei.com::04a4d569-0e5a-4432-a3a6-45e90719a910" providerId="AD" clId="Web-{2AB90E89-D6F0-9A08-BFF9-21FE1F32EAF9}" dt="2022-03-18T17:43:57.622" v="11" actId="1076"/>
        <pc:sldMkLst>
          <pc:docMk/>
          <pc:sldMk cId="2519787249" sldId="264"/>
        </pc:sldMkLst>
        <pc:spChg chg="del">
          <ac:chgData name="Ning Wu" userId="S::nwu@futurewei.com::04a4d569-0e5a-4432-a3a6-45e90719a910" providerId="AD" clId="Web-{2AB90E89-D6F0-9A08-BFF9-21FE1F32EAF9}" dt="2022-03-18T17:43:29.965" v="2"/>
          <ac:spMkLst>
            <pc:docMk/>
            <pc:sldMk cId="2519787249" sldId="264"/>
            <ac:spMk id="2" creationId="{0364D39B-2626-488A-AA84-6696F9E679CF}"/>
          </ac:spMkLst>
        </pc:spChg>
        <pc:spChg chg="del">
          <ac:chgData name="Ning Wu" userId="S::nwu@futurewei.com::04a4d569-0e5a-4432-a3a6-45e90719a910" providerId="AD" clId="Web-{2AB90E89-D6F0-9A08-BFF9-21FE1F32EAF9}" dt="2022-03-18T17:43:28.106" v="1"/>
          <ac:spMkLst>
            <pc:docMk/>
            <pc:sldMk cId="2519787249" sldId="264"/>
            <ac:spMk id="3" creationId="{6B88EF0A-7B10-4E89-9A26-C0E9C4FBC537}"/>
          </ac:spMkLst>
        </pc:spChg>
        <pc:spChg chg="add">
          <ac:chgData name="Ning Wu" userId="S::nwu@futurewei.com::04a4d569-0e5a-4432-a3a6-45e90719a910" providerId="AD" clId="Web-{2AB90E89-D6F0-9A08-BFF9-21FE1F32EAF9}" dt="2022-03-18T17:43:38.715" v="3"/>
          <ac:spMkLst>
            <pc:docMk/>
            <pc:sldMk cId="2519787249" sldId="264"/>
            <ac:spMk id="5" creationId="{8983A8F3-B91A-499A-8553-6DFB910145CD}"/>
          </ac:spMkLst>
        </pc:spChg>
        <pc:spChg chg="add mod">
          <ac:chgData name="Ning Wu" userId="S::nwu@futurewei.com::04a4d569-0e5a-4432-a3a6-45e90719a910" providerId="AD" clId="Web-{2AB90E89-D6F0-9A08-BFF9-21FE1F32EAF9}" dt="2022-03-18T17:43:57.607" v="9" actId="1076"/>
          <ac:spMkLst>
            <pc:docMk/>
            <pc:sldMk cId="2519787249" sldId="264"/>
            <ac:spMk id="9" creationId="{F39FA68A-B697-43AA-BA58-09333E6C6144}"/>
          </ac:spMkLst>
        </pc:spChg>
        <pc:spChg chg="add mod">
          <ac:chgData name="Ning Wu" userId="S::nwu@futurewei.com::04a4d569-0e5a-4432-a3a6-45e90719a910" providerId="AD" clId="Web-{2AB90E89-D6F0-9A08-BFF9-21FE1F32EAF9}" dt="2022-03-18T17:43:57.622" v="11" actId="1076"/>
          <ac:spMkLst>
            <pc:docMk/>
            <pc:sldMk cId="2519787249" sldId="264"/>
            <ac:spMk id="13" creationId="{162329AF-2C7C-4701-89CE-82A917F3531C}"/>
          </ac:spMkLst>
        </pc:spChg>
        <pc:picChg chg="add mod">
          <ac:chgData name="Ning Wu" userId="S::nwu@futurewei.com::04a4d569-0e5a-4432-a3a6-45e90719a910" providerId="AD" clId="Web-{2AB90E89-D6F0-9A08-BFF9-21FE1F32EAF9}" dt="2022-03-18T17:43:53.153" v="8" actId="1076"/>
          <ac:picMkLst>
            <pc:docMk/>
            <pc:sldMk cId="2519787249" sldId="264"/>
            <ac:picMk id="7" creationId="{C7AEA6D5-2D8D-47F0-B293-198EBD1EBC34}"/>
          </ac:picMkLst>
        </pc:picChg>
        <pc:picChg chg="add mod">
          <ac:chgData name="Ning Wu" userId="S::nwu@futurewei.com::04a4d569-0e5a-4432-a3a6-45e90719a910" providerId="AD" clId="Web-{2AB90E89-D6F0-9A08-BFF9-21FE1F32EAF9}" dt="2022-03-18T17:43:57.607" v="10" actId="1076"/>
          <ac:picMkLst>
            <pc:docMk/>
            <pc:sldMk cId="2519787249" sldId="264"/>
            <ac:picMk id="11" creationId="{4492E58B-E40B-4792-B5AC-86A31477AB94}"/>
          </ac:picMkLst>
        </pc:picChg>
      </pc:sldChg>
    </pc:docChg>
  </pc:docChgLst>
  <pc:docChgLst>
    <pc:chgData name="Ning Wu" userId="S::nwu@futurewei.com::04a4d569-0e5a-4432-a3a6-45e90719a910" providerId="AD" clId="Web-{7FEFD072-501D-97F1-2DB7-8232FAC50CF3}"/>
    <pc:docChg chg="modSld">
      <pc:chgData name="Ning Wu" userId="S::nwu@futurewei.com::04a4d569-0e5a-4432-a3a6-45e90719a910" providerId="AD" clId="Web-{7FEFD072-501D-97F1-2DB7-8232FAC50CF3}" dt="2022-05-02T14:38:18.858" v="25" actId="20577"/>
      <pc:docMkLst>
        <pc:docMk/>
      </pc:docMkLst>
      <pc:sldChg chg="modSp">
        <pc:chgData name="Ning Wu" userId="S::nwu@futurewei.com::04a4d569-0e5a-4432-a3a6-45e90719a910" providerId="AD" clId="Web-{7FEFD072-501D-97F1-2DB7-8232FAC50CF3}" dt="2022-05-02T14:38:18.858" v="25" actId="20577"/>
        <pc:sldMkLst>
          <pc:docMk/>
          <pc:sldMk cId="11360313" sldId="4227"/>
        </pc:sldMkLst>
        <pc:spChg chg="mod">
          <ac:chgData name="Ning Wu" userId="S::nwu@futurewei.com::04a4d569-0e5a-4432-a3a6-45e90719a910" providerId="AD" clId="Web-{7FEFD072-501D-97F1-2DB7-8232FAC50CF3}" dt="2022-05-02T14:38:18.858" v="25" actId="20577"/>
          <ac:spMkLst>
            <pc:docMk/>
            <pc:sldMk cId="11360313" sldId="4227"/>
            <ac:spMk id="21" creationId="{7C64D24F-049E-4EEE-87B5-7814263A2AD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Percentage</c:v>
                </c:pt>
              </c:strCache>
            </c:strRef>
          </c:tx>
          <c:dPt>
            <c:idx val="0"/>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2-FCF5-4C04-BFF2-1FA16D6A5790}"/>
              </c:ext>
            </c:extLst>
          </c:dPt>
          <c:dPt>
            <c:idx val="1"/>
            <c:bubble3D val="0"/>
            <c:spPr>
              <a:solidFill>
                <a:srgbClr val="0070C0"/>
              </a:solidFill>
              <a:ln w="19050">
                <a:solidFill>
                  <a:schemeClr val="lt1"/>
                </a:solidFill>
              </a:ln>
              <a:effectLst/>
            </c:spPr>
            <c:extLst>
              <c:ext xmlns:c16="http://schemas.microsoft.com/office/drawing/2014/chart" uri="{C3380CC4-5D6E-409C-BE32-E72D297353CC}">
                <c16:uniqueId val="{00000004-FCF5-4C04-BFF2-1FA16D6A5790}"/>
              </c:ext>
            </c:extLst>
          </c:dPt>
          <c:dPt>
            <c:idx val="2"/>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3-FCF5-4C04-BFF2-1FA16D6A5790}"/>
              </c:ext>
            </c:extLst>
          </c:dPt>
          <c:dPt>
            <c:idx val="3"/>
            <c:bubble3D val="0"/>
            <c:spPr>
              <a:solidFill>
                <a:srgbClr val="00B0F0"/>
              </a:solidFill>
              <a:ln w="19050">
                <a:solidFill>
                  <a:schemeClr val="lt1"/>
                </a:solidFill>
              </a:ln>
              <a:effectLst/>
            </c:spPr>
            <c:extLst>
              <c:ext xmlns:c16="http://schemas.microsoft.com/office/drawing/2014/chart" uri="{C3380CC4-5D6E-409C-BE32-E72D297353CC}">
                <c16:uniqueId val="{00000005-FCF5-4C04-BFF2-1FA16D6A5790}"/>
              </c:ext>
            </c:extLst>
          </c:dPt>
          <c:cat>
            <c:strRef>
              <c:f>Sheet1!$A$2:$A$5</c:f>
              <c:strCache>
                <c:ptCount val="4"/>
                <c:pt idx="0">
                  <c:v>Cloud Obj</c:v>
                </c:pt>
                <c:pt idx="1">
                  <c:v>On-prem Obj</c:v>
                </c:pt>
                <c:pt idx="2">
                  <c:v>Cloud file</c:v>
                </c:pt>
                <c:pt idx="3">
                  <c:v>On-prem file</c:v>
                </c:pt>
              </c:strCache>
            </c:strRef>
          </c:cat>
          <c:val>
            <c:numRef>
              <c:f>Sheet1!$B$2:$B$5</c:f>
              <c:numCache>
                <c:formatCode>General</c:formatCode>
                <c:ptCount val="4"/>
                <c:pt idx="0">
                  <c:v>80</c:v>
                </c:pt>
                <c:pt idx="1">
                  <c:v>6</c:v>
                </c:pt>
                <c:pt idx="2">
                  <c:v>8.4</c:v>
                </c:pt>
                <c:pt idx="3">
                  <c:v>5.6</c:v>
                </c:pt>
              </c:numCache>
            </c:numRef>
          </c:val>
          <c:extLst>
            <c:ext xmlns:c16="http://schemas.microsoft.com/office/drawing/2014/chart" uri="{C3380CC4-5D6E-409C-BE32-E72D297353CC}">
              <c16:uniqueId val="{00000000-FCF5-4C04-BFF2-1FA16D6A5790}"/>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6.7441923562287842E-2"/>
          <c:y val="0.90280759343532735"/>
          <c:w val="0.78272395409264506"/>
          <c:h val="7.09191075935366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D7DBDE-5919-4427-ADAD-70A6313E9121}"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1D494-F11E-49BE-A285-E27741A7CAA4}" type="slidenum">
              <a:rPr lang="en-US" smtClean="0"/>
              <a:t>‹#›</a:t>
            </a:fld>
            <a:endParaRPr lang="en-US"/>
          </a:p>
        </p:txBody>
      </p:sp>
    </p:spTree>
    <p:extLst>
      <p:ext uri="{BB962C8B-B14F-4D97-AF65-F5344CB8AC3E}">
        <p14:creationId xmlns:p14="http://schemas.microsoft.com/office/powerpoint/2010/main" val="153499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449685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1785068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4071571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882596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553785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219964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792574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11428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61523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177822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332807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278521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37306867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2022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195816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619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216" y="1843089"/>
            <a:ext cx="10118107"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516" y="1349255"/>
            <a:ext cx="885621"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557" y="630374"/>
            <a:ext cx="1863180" cy="646203"/>
          </a:xfrm>
          <a:prstGeom prst="rect">
            <a:avLst/>
          </a:prstGeom>
          <a:noFill/>
        </p:spPr>
        <p:txBody>
          <a:bodyPr wrap="none" rtlCol="0">
            <a:spAutoFit/>
          </a:bodyPr>
          <a:lstStyle/>
          <a:p>
            <a:r>
              <a:rPr kumimoji="1" lang="en-US" altLang="zh-CN" sz="3599" dirty="0">
                <a:solidFill>
                  <a:schemeClr val="tx1"/>
                </a:solidFill>
                <a:latin typeface="Huawei Sans" panose="020C0503030203020204" pitchFamily="34" charset="0"/>
                <a:ea typeface="Microsoft YaHei" charset="-122"/>
                <a:cs typeface="Huawei Sans" panose="020C0503030203020204" pitchFamily="34" charset="0"/>
              </a:rPr>
              <a:t>Contents</a:t>
            </a:r>
            <a:endParaRPr kumimoji="1" lang="zh-CN" altLang="en-US" sz="3599" dirty="0">
              <a:solidFill>
                <a:schemeClr val="tx1"/>
              </a:solidFill>
              <a:latin typeface="Huawei Sans" panose="020C0503030203020204" pitchFamily="34" charset="0"/>
              <a:ea typeface="Microsoft YaHei" charset="-122"/>
              <a:cs typeface="Huawei Sans" panose="020C0503030203020204" pitchFamily="34" charset="0"/>
            </a:endParaRPr>
          </a:p>
        </p:txBody>
      </p:sp>
    </p:spTree>
    <p:extLst>
      <p:ext uri="{BB962C8B-B14F-4D97-AF65-F5344CB8AC3E}">
        <p14:creationId xmlns:p14="http://schemas.microsoft.com/office/powerpoint/2010/main" val="285054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390412140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4144375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837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192588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575082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310238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69339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11076568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en/fire-hot-icon-silhouette-burn-1314935/" TargetMode="External"/><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tools-settings-options-system-98391/" TargetMode="External"/><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whenmathhappens.com/2014/03/05/bricks/" TargetMode="External"/><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www.allaboutlean.com/hand-written-shop-floor/updatedtoday/" TargetMode="External"/><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raymondtec.com/2019/02/report-google-criticized-for-extensive-use-of-ndas-with-cities-when-building-data-centers/" TargetMode="External"/><Relationship Id="rId7" Type="http://schemas.openxmlformats.org/officeDocument/2006/relationships/hyperlink" Target="https://pixabay.com/illustrations/growth-chart-map-graph-arrow-1140534/" TargetMode="External"/><Relationship Id="rId2" Type="http://schemas.openxmlformats.org/officeDocument/2006/relationships/image" Target="../media/image14.jpg"/><Relationship Id="rId1" Type="http://schemas.openxmlformats.org/officeDocument/2006/relationships/slideLayout" Target="../slideLayouts/slideLayout11.xml"/><Relationship Id="rId6" Type="http://schemas.openxmlformats.org/officeDocument/2006/relationships/image" Target="../media/image16.jpg"/><Relationship Id="rId5" Type="http://schemas.openxmlformats.org/officeDocument/2006/relationships/hyperlink" Target="https://pixabay.com/vectors/cloud-cloud-computing-3331240/" TargetMode="Externa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blue-cloud-icon-simple-white-1296737/" TargetMode="External"/><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hyperlink" Target="https://pngimg.com/download/25951" TargetMode="Externa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blue-cloud-icon-simple-white-1296737/" TargetMode="External"/><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hyperlink" Target="https://pngimg.com/download/25951" TargetMode="Externa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pixabay.com/en/blue-cloud-icon-simple-white-1296737/" TargetMode="External"/><Relationship Id="rId7" Type="http://schemas.openxmlformats.org/officeDocument/2006/relationships/hyperlink" Target="http://www.pngall.com/data-center-png" TargetMode="External"/><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hyperlink" Target="https://pngimg.com/download/25951"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p:txBody>
          <a:bodyPr/>
          <a:lstStyle/>
          <a:p>
            <a:pPr marL="0" marR="0">
              <a:lnSpc>
                <a:spcPct val="107000"/>
              </a:lnSpc>
              <a:spcBef>
                <a:spcPts val="0"/>
              </a:spcBef>
              <a:spcAft>
                <a:spcPts val="800"/>
              </a:spcAft>
            </a:pPr>
            <a:r>
              <a:rPr lang="en-US" sz="3600" b="1" dirty="0">
                <a:latin typeface="Calibri" panose="020F0502020204030204" pitchFamily="34" charset="0"/>
                <a:ea typeface="DengXian" panose="02010600030101010101" pitchFamily="2" charset="-122"/>
                <a:cs typeface="Arial" panose="020B0604020202020204" pitchFamily="34" charset="0"/>
              </a:rPr>
              <a:t>On-prem DC and outlook</a:t>
            </a:r>
            <a:endParaRPr lang="en-US" sz="36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5" descr="People in hi-tech suites">
            <a:extLst>
              <a:ext uri="{FF2B5EF4-FFF2-40B4-BE49-F238E27FC236}">
                <a16:creationId xmlns:a16="http://schemas.microsoft.com/office/drawing/2014/main" id="{CDBE7047-559B-D447-C894-0298BA48647C}"/>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76" name="Content Placeholder 2">
            <a:extLst>
              <a:ext uri="{FF2B5EF4-FFF2-40B4-BE49-F238E27FC236}">
                <a16:creationId xmlns:a16="http://schemas.microsoft.com/office/drawing/2014/main" id="{884D2E55-889B-404F-BC02-D6C90EC28191}"/>
              </a:ext>
            </a:extLst>
          </p:cNvPr>
          <p:cNvSpPr>
            <a:spLocks noGrp="1"/>
          </p:cNvSpPr>
          <p:nvPr>
            <p:ph idx="1"/>
          </p:nvPr>
        </p:nvSpPr>
        <p:spPr>
          <a:xfrm>
            <a:off x="459581" y="136525"/>
            <a:ext cx="10515600" cy="4351338"/>
          </a:xfrm>
        </p:spPr>
        <p:txBody>
          <a:bodyPr>
            <a:normAutofit/>
          </a:bodyPr>
          <a:lstStyle/>
          <a:p>
            <a:r>
              <a:rPr lang="en-US" dirty="0">
                <a:solidFill>
                  <a:schemeClr val="tx2"/>
                </a:solidFill>
              </a:rPr>
              <a:t>What do future on-prem DCs look like?</a:t>
            </a:r>
          </a:p>
          <a:p>
            <a:r>
              <a:rPr lang="en-US" sz="4000" dirty="0">
                <a:solidFill>
                  <a:schemeClr val="tx2"/>
                </a:solidFill>
              </a:rPr>
              <a:t>What are the building models of future DCs?</a:t>
            </a:r>
          </a:p>
        </p:txBody>
      </p:sp>
      <p:sp>
        <p:nvSpPr>
          <p:cNvPr id="4" name="Slide Number Placeholder 3">
            <a:extLst>
              <a:ext uri="{FF2B5EF4-FFF2-40B4-BE49-F238E27FC236}">
                <a16:creationId xmlns:a16="http://schemas.microsoft.com/office/drawing/2014/main" id="{680DA653-CC99-49EA-8F46-F84E7F4F82C4}"/>
              </a:ext>
            </a:extLst>
          </p:cNvPr>
          <p:cNvSpPr>
            <a:spLocks noGrp="1"/>
          </p:cNvSpPr>
          <p:nvPr>
            <p:ph type="sldNum" sz="quarter" idx="12"/>
          </p:nvPr>
        </p:nvSpPr>
        <p:spPr>
          <a:xfrm>
            <a:off x="8610600" y="6356350"/>
            <a:ext cx="2743200" cy="365125"/>
          </a:xfrm>
        </p:spPr>
        <p:txBody>
          <a:bodyPr>
            <a:normAutofit/>
          </a:bodyPr>
          <a:lstStyle/>
          <a:p>
            <a:pPr>
              <a:spcAft>
                <a:spcPts val="600"/>
              </a:spcAft>
            </a:pPr>
            <a:fld id="{3B917CB5-27BD-4ECA-9D86-80D4B900A204}"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90400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FB75-8194-433F-9AA2-1A0DB8BFA86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E11B96-58DB-42F2-B88B-A4D8F65BB521}"/>
              </a:ext>
            </a:extLst>
          </p:cNvPr>
          <p:cNvSpPr>
            <a:spLocks noGrp="1"/>
          </p:cNvSpPr>
          <p:nvPr>
            <p:ph idx="1"/>
          </p:nvPr>
        </p:nvSpPr>
        <p:spPr/>
        <p:txBody>
          <a:bodyPr>
            <a:normAutofit fontScale="85000" lnSpcReduction="10000"/>
          </a:bodyPr>
          <a:lstStyle/>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技术趋同化。随着云原生的流行，以及开源社区的公开性，</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数据中心建设越来越趋同</a:t>
            </a:r>
            <a:r>
              <a:rPr lang="zh-CN" sz="1800" dirty="0">
                <a:effectLst/>
                <a:latin typeface="Calibri" panose="020F0502020204030204" pitchFamily="34" charset="0"/>
                <a:ea typeface="SimSun" panose="02010600030101010101" pitchFamily="2" charset="-122"/>
                <a:cs typeface="Times New Roman" panose="02020603050405020304" pitchFamily="18" charset="0"/>
              </a:rPr>
              <a:t>。好的特性与技术被不同厂家很快的吸收，推出类似的产品。这时候如何内部做好成本管理，外部做差异化特性就很重要。</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产品服务化。同样随着云服务理念的流行以及用户认可。</a:t>
            </a:r>
            <a:r>
              <a:rPr lang="en-US"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数据中心的服务化越来越明显</a:t>
            </a:r>
            <a:r>
              <a:rPr lang="zh-CN" sz="1800" dirty="0">
                <a:effectLst/>
                <a:latin typeface="Calibri" panose="020F0502020204030204" pitchFamily="34" charset="0"/>
                <a:ea typeface="SimSun" panose="02010600030101010101" pitchFamily="2" charset="-122"/>
                <a:cs typeface="Times New Roman" panose="02020603050405020304" pitchFamily="18" charset="0"/>
              </a:rPr>
              <a:t>。用户喜欢直接比较</a:t>
            </a: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以及公有云的服务。</a:t>
            </a: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的定制化选择的可能性可以帮助用户得到最合适的服务，也是和公有云竞争的优势。</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选择多样化。保持统一服务界面的同时，</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在技术栈的每一层，客户都有很多的细分选择</a:t>
            </a:r>
            <a:r>
              <a:rPr lang="zh-CN" sz="1800" dirty="0">
                <a:effectLst/>
                <a:latin typeface="Calibri" panose="020F0502020204030204" pitchFamily="34" charset="0"/>
                <a:ea typeface="SimSun" panose="02010600030101010101" pitchFamily="2" charset="-122"/>
                <a:cs typeface="Times New Roman" panose="02020603050405020304" pitchFamily="18" charset="0"/>
              </a:rPr>
              <a:t>，包括异构计算。比如</a:t>
            </a:r>
            <a:r>
              <a:rPr lang="en-US" sz="1800" dirty="0">
                <a:effectLst/>
                <a:latin typeface="Calibri" panose="020F0502020204030204" pitchFamily="34" charset="0"/>
                <a:ea typeface="SimSun" panose="02010600030101010101" pitchFamily="2" charset="-122"/>
                <a:cs typeface="Times New Roman" panose="02020603050405020304" pitchFamily="18" charset="0"/>
              </a:rPr>
              <a:t>CPU</a:t>
            </a:r>
            <a:r>
              <a:rPr lang="zh-CN" sz="1800" dirty="0">
                <a:effectLst/>
                <a:latin typeface="Calibri" panose="020F0502020204030204" pitchFamily="34" charset="0"/>
                <a:ea typeface="SimSun" panose="02010600030101010101" pitchFamily="2" charset="-122"/>
                <a:cs typeface="Times New Roman" panose="02020603050405020304" pitchFamily="18" charset="0"/>
              </a:rPr>
              <a:t>，可以选择</a:t>
            </a:r>
            <a:r>
              <a:rPr lang="en-US" sz="1800" dirty="0">
                <a:effectLst/>
                <a:latin typeface="Calibri" panose="020F0502020204030204" pitchFamily="34" charset="0"/>
                <a:ea typeface="SimSun" panose="02010600030101010101" pitchFamily="2" charset="-122"/>
                <a:cs typeface="Times New Roman" panose="02020603050405020304" pitchFamily="18" charset="0"/>
              </a:rPr>
              <a:t>x86, ARM</a:t>
            </a:r>
            <a:r>
              <a:rPr lang="en-US" sz="1800" dirty="0">
                <a:effectLst/>
                <a:latin typeface="Calibri" panose="020F0502020204030204" pitchFamily="34" charset="0"/>
                <a:ea typeface="SimSun" panose="02010600030101010101" pitchFamily="2" charset="-122"/>
                <a:cs typeface="Calibri" panose="020F0502020204030204" pitchFamily="34" charset="0"/>
              </a:rPr>
              <a:t>®</a:t>
            </a:r>
            <a:r>
              <a:rPr lang="en-US" sz="1800" dirty="0">
                <a:effectLst/>
                <a:latin typeface="Calibri" panose="020F0502020204030204" pitchFamily="34" charset="0"/>
                <a:ea typeface="SimSun" panose="02010600030101010101" pitchFamily="2" charset="-122"/>
                <a:cs typeface="Times New Roman" panose="02020603050405020304" pitchFamily="18" charset="0"/>
              </a:rPr>
              <a:t>, Power</a:t>
            </a:r>
            <a:r>
              <a:rPr lang="en-US" sz="1800" dirty="0">
                <a:effectLst/>
                <a:latin typeface="Calibri" panose="020F0502020204030204" pitchFamily="34" charset="0"/>
                <a:ea typeface="SimSun" panose="02010600030101010101" pitchFamily="2" charset="-122"/>
                <a:cs typeface="Calibri" panose="020F0502020204030204" pitchFamily="34" charset="0"/>
              </a:rPr>
              <a:t>®</a:t>
            </a:r>
            <a:r>
              <a:rPr lang="en-US" sz="1800" dirty="0">
                <a:effectLst/>
                <a:latin typeface="Calibri" panose="020F0502020204030204" pitchFamily="34" charset="0"/>
                <a:ea typeface="SimSun" panose="02010600030101010101" pitchFamily="2" charset="-122"/>
                <a:cs typeface="Times New Roman" panose="02020603050405020304" pitchFamily="18" charset="0"/>
              </a:rPr>
              <a:t> systems</a:t>
            </a:r>
            <a:r>
              <a:rPr lang="zh-CN" sz="1800" dirty="0">
                <a:effectLst/>
                <a:latin typeface="Calibri" panose="020F0502020204030204" pitchFamily="34" charset="0"/>
                <a:ea typeface="SimSun" panose="02010600030101010101" pitchFamily="2" charset="-122"/>
                <a:cs typeface="Times New Roman" panose="02020603050405020304" pitchFamily="18" charset="0"/>
              </a:rPr>
              <a:t>。加速芯片也有很多家供应商或者自制。在操作系统可以选择各种</a:t>
            </a:r>
            <a:r>
              <a:rPr lang="en-US" sz="1800" dirty="0">
                <a:effectLst/>
                <a:latin typeface="Calibri" panose="020F0502020204030204" pitchFamily="34" charset="0"/>
                <a:ea typeface="SimSun" panose="02010600030101010101" pitchFamily="2" charset="-122"/>
                <a:cs typeface="Times New Roman" panose="02020603050405020304" pitchFamily="18" charset="0"/>
              </a:rPr>
              <a:t>Linux</a:t>
            </a:r>
            <a:r>
              <a:rPr lang="en-US" sz="1800" dirty="0">
                <a:effectLst/>
                <a:latin typeface="Calibri" panose="020F0502020204030204" pitchFamily="34" charset="0"/>
                <a:ea typeface="SimSun" panose="02010600030101010101" pitchFamily="2" charset="-122"/>
                <a:cs typeface="Calibri" panose="020F0502020204030204" pitchFamily="34" charset="0"/>
              </a:rPr>
              <a:t>®</a:t>
            </a:r>
            <a:r>
              <a:rPr lang="zh-CN" sz="1800" dirty="0">
                <a:effectLst/>
                <a:latin typeface="Calibri" panose="020F0502020204030204" pitchFamily="34" charset="0"/>
                <a:ea typeface="SimSun" panose="02010600030101010101" pitchFamily="2" charset="-122"/>
                <a:cs typeface="Times New Roman" panose="02020603050405020304" pitchFamily="18" charset="0"/>
              </a:rPr>
              <a:t>或者</a:t>
            </a:r>
            <a:r>
              <a:rPr lang="en-US" sz="1800" dirty="0">
                <a:effectLst/>
                <a:latin typeface="Calibri" panose="020F0502020204030204" pitchFamily="34" charset="0"/>
                <a:ea typeface="SimSun" panose="02010600030101010101" pitchFamily="2" charset="-122"/>
                <a:cs typeface="Times New Roman" panose="02020603050405020304" pitchFamily="18" charset="0"/>
              </a:rPr>
              <a:t>windows</a:t>
            </a:r>
            <a:r>
              <a:rPr lang="en-US" sz="1800" dirty="0">
                <a:effectLst/>
                <a:latin typeface="Calibri" panose="020F0502020204030204" pitchFamily="34" charset="0"/>
                <a:ea typeface="SimSun" panose="02010600030101010101" pitchFamily="2" charset="-122"/>
                <a:cs typeface="Calibri" panose="020F0502020204030204" pitchFamily="34" charset="0"/>
              </a:rPr>
              <a:t>®</a:t>
            </a:r>
            <a:r>
              <a:rPr lang="zh-CN" sz="1800" dirty="0">
                <a:effectLst/>
                <a:latin typeface="Calibri" panose="020F0502020204030204" pitchFamily="34" charset="0"/>
                <a:ea typeface="SimSun" panose="02010600030101010101" pitchFamily="2" charset="-122"/>
                <a:cs typeface="Times New Roman" panose="02020603050405020304" pitchFamily="18" charset="0"/>
              </a:rPr>
              <a:t>。在虚拟化可以选择各种</a:t>
            </a:r>
            <a:r>
              <a:rPr lang="en-US" sz="1800" dirty="0">
                <a:effectLst/>
                <a:latin typeface="Calibri" panose="020F0502020204030204" pitchFamily="34" charset="0"/>
                <a:ea typeface="SimSun" panose="02010600030101010101" pitchFamily="2" charset="-122"/>
                <a:cs typeface="Times New Roman" panose="02020603050405020304" pitchFamily="18" charset="0"/>
              </a:rPr>
              <a:t>VM</a:t>
            </a:r>
            <a:r>
              <a:rPr lang="zh-CN" sz="1800" dirty="0">
                <a:effectLst/>
                <a:latin typeface="Calibri" panose="020F0502020204030204" pitchFamily="34" charset="0"/>
                <a:ea typeface="SimSun" panose="02010600030101010101" pitchFamily="2" charset="-122"/>
                <a:cs typeface="Times New Roman" panose="02020603050405020304" pitchFamily="18" charset="0"/>
              </a:rPr>
              <a:t>以及容器化。在存储可以选择各厂家方案。虽然服务化之后，许多细节是不可见的，但是反映在性能和成本上，服务的质量和费用是不一样的。</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多种形态存在。规模小型或大型化。两头都有优势，而计算需求和与云竞争的规模经济使自己建立和管理中型数据中心慢慢失去成本优势。</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中型数据中心可以从给客户提供独特价值</a:t>
            </a:r>
            <a:r>
              <a:rPr lang="zh-CN" sz="1800" dirty="0">
                <a:effectLst/>
                <a:latin typeface="Calibri" panose="020F0502020204030204" pitchFamily="34" charset="0"/>
                <a:ea typeface="SimSun" panose="02010600030101010101" pitchFamily="2" charset="-122"/>
                <a:cs typeface="Times New Roman" panose="02020603050405020304" pitchFamily="18" charset="0"/>
              </a:rPr>
              <a:t>出发，然后通过提供商的供应链整合产生的低成本，来获得竞争优势。</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成本敏感化。很多选择都是基于成本。比如大型化之后，一点百分比都有很大影响，</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产生定制化需求</a:t>
            </a:r>
            <a:r>
              <a:rPr lang="zh-CN" sz="1800" dirty="0">
                <a:effectLst/>
                <a:latin typeface="Calibri" panose="020F0502020204030204" pitchFamily="34" charset="0"/>
                <a:ea typeface="SimSun" panose="02010600030101010101" pitchFamily="2" charset="-122"/>
                <a:cs typeface="Times New Roman" panose="02020603050405020304" pitchFamily="18" charset="0"/>
              </a:rPr>
              <a:t>。提供商可以抓住这个机会，提供多元化定制服务，提供更优惠的价格给客户。</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能耗加大化。每机架和数据中心能耗继续扩大。由于高密以及</a:t>
            </a:r>
            <a:r>
              <a:rPr lang="en-US" sz="1800" dirty="0">
                <a:effectLst/>
                <a:latin typeface="Calibri" panose="020F0502020204030204" pitchFamily="34" charset="0"/>
                <a:ea typeface="SimSun" panose="02010600030101010101" pitchFamily="2" charset="-122"/>
                <a:cs typeface="Times New Roman" panose="02020603050405020304" pitchFamily="18" charset="0"/>
              </a:rPr>
              <a:t>AI</a:t>
            </a:r>
            <a:r>
              <a:rPr lang="zh-CN" sz="1800" dirty="0">
                <a:effectLst/>
                <a:latin typeface="Calibri" panose="020F0502020204030204" pitchFamily="34" charset="0"/>
                <a:ea typeface="SimSun" panose="02010600030101010101" pitchFamily="2" charset="-122"/>
                <a:cs typeface="Times New Roman" panose="02020603050405020304" pitchFamily="18" charset="0"/>
              </a:rPr>
              <a:t>等应用，</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每</a:t>
            </a:r>
            <a:r>
              <a:rPr lang="en-US"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U</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的能耗在不断增加</a:t>
            </a:r>
            <a:r>
              <a:rPr lang="zh-CN" sz="1800" dirty="0">
                <a:effectLst/>
                <a:latin typeface="Calibri" panose="020F0502020204030204" pitchFamily="34" charset="0"/>
                <a:ea typeface="SimSun" panose="02010600030101010101" pitchFamily="2" charset="-122"/>
                <a:cs typeface="Times New Roman" panose="02020603050405020304" pitchFamily="18" charset="0"/>
              </a:rPr>
              <a:t>。这时候提供商的能源管理策略就能做出差异化。</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强调</a:t>
            </a:r>
            <a:r>
              <a:rPr lang="en-US"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sustainability</a:t>
            </a:r>
            <a:r>
              <a:rPr lang="zh-CN" sz="1800" dirty="0">
                <a:effectLst/>
                <a:latin typeface="Calibri" panose="020F0502020204030204" pitchFamily="34" charset="0"/>
                <a:ea typeface="SimSun" panose="02010600030101010101" pitchFamily="2" charset="-122"/>
                <a:cs typeface="Times New Roman" panose="02020603050405020304" pitchFamily="18" charset="0"/>
              </a:rPr>
              <a:t>，能源绿色化。数据中心绿色能源继续流行，比如太阳能和风能。提供商能做的还有采用可回收部件，妥善处理回收的旧设备，等等。</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混合云随着</a:t>
            </a:r>
            <a:r>
              <a:rPr lang="en-US"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和公有云的发展继续进展</a:t>
            </a:r>
            <a:r>
              <a:rPr lang="zh-CN" sz="1800" dirty="0">
                <a:effectLst/>
                <a:latin typeface="Calibri" panose="020F0502020204030204" pitchFamily="34" charset="0"/>
                <a:ea typeface="SimSun" panose="02010600030101010101" pitchFamily="2" charset="-122"/>
                <a:cs typeface="Times New Roman" panose="02020603050405020304" pitchFamily="18" charset="0"/>
              </a:rPr>
              <a:t>。前面也提到供应商要打通市场上其它的主要平台和第三方应用。</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58C025C1-1E26-47BA-AD24-6DEED8CA40C0}"/>
              </a:ext>
            </a:extLst>
          </p:cNvPr>
          <p:cNvSpPr>
            <a:spLocks noGrp="1"/>
          </p:cNvSpPr>
          <p:nvPr>
            <p:ph type="sldNum" sz="quarter" idx="12"/>
          </p:nvPr>
        </p:nvSpPr>
        <p:spPr/>
        <p:txBody>
          <a:bodyPr/>
          <a:lstStyle/>
          <a:p>
            <a:fld id="{3B917CB5-27BD-4ECA-9D86-80D4B900A204}" type="slidenum">
              <a:rPr lang="en-US" smtClean="0"/>
              <a:t>11</a:t>
            </a:fld>
            <a:endParaRPr lang="en-US"/>
          </a:p>
        </p:txBody>
      </p:sp>
    </p:spTree>
    <p:extLst>
      <p:ext uri="{BB962C8B-B14F-4D97-AF65-F5344CB8AC3E}">
        <p14:creationId xmlns:p14="http://schemas.microsoft.com/office/powerpoint/2010/main" val="311466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E5A1-8786-4BE0-B644-869B22E1D39C}"/>
              </a:ext>
            </a:extLst>
          </p:cNvPr>
          <p:cNvSpPr>
            <a:spLocks noGrp="1"/>
          </p:cNvSpPr>
          <p:nvPr>
            <p:ph type="title"/>
          </p:nvPr>
        </p:nvSpPr>
        <p:spPr/>
        <p:txBody>
          <a:bodyPr/>
          <a:lstStyle/>
          <a:p>
            <a:r>
              <a:rPr lang="en-US" dirty="0"/>
              <a:t>Different sized DCs today</a:t>
            </a:r>
          </a:p>
        </p:txBody>
      </p:sp>
      <p:sp>
        <p:nvSpPr>
          <p:cNvPr id="4" name="Slide Number Placeholder 3">
            <a:extLst>
              <a:ext uri="{FF2B5EF4-FFF2-40B4-BE49-F238E27FC236}">
                <a16:creationId xmlns:a16="http://schemas.microsoft.com/office/drawing/2014/main" id="{33A5A6A9-8F33-408D-9C9F-7F1C9C7698F2}"/>
              </a:ext>
            </a:extLst>
          </p:cNvPr>
          <p:cNvSpPr>
            <a:spLocks noGrp="1"/>
          </p:cNvSpPr>
          <p:nvPr>
            <p:ph type="sldNum" sz="quarter" idx="12"/>
          </p:nvPr>
        </p:nvSpPr>
        <p:spPr/>
        <p:txBody>
          <a:bodyPr/>
          <a:lstStyle/>
          <a:p>
            <a:fld id="{3B917CB5-27BD-4ECA-9D86-80D4B900A204}" type="slidenum">
              <a:rPr lang="en-US" smtClean="0"/>
              <a:t>12</a:t>
            </a:fld>
            <a:endParaRPr lang="en-US"/>
          </a:p>
        </p:txBody>
      </p:sp>
      <p:cxnSp>
        <p:nvCxnSpPr>
          <p:cNvPr id="5" name="Straight Arrow Connector 4">
            <a:extLst>
              <a:ext uri="{FF2B5EF4-FFF2-40B4-BE49-F238E27FC236}">
                <a16:creationId xmlns:a16="http://schemas.microsoft.com/office/drawing/2014/main" id="{0CF5F417-04BE-4D58-B482-7DDC0433C76D}"/>
              </a:ext>
            </a:extLst>
          </p:cNvPr>
          <p:cNvCxnSpPr>
            <a:cxnSpLocks/>
          </p:cNvCxnSpPr>
          <p:nvPr/>
        </p:nvCxnSpPr>
        <p:spPr>
          <a:xfrm>
            <a:off x="2787041" y="4039644"/>
            <a:ext cx="5248406" cy="0"/>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6" name="Straight Arrow Connector 5">
            <a:extLst>
              <a:ext uri="{FF2B5EF4-FFF2-40B4-BE49-F238E27FC236}">
                <a16:creationId xmlns:a16="http://schemas.microsoft.com/office/drawing/2014/main" id="{67B18487-7B92-47AC-80F0-86E83BF47280}"/>
              </a:ext>
            </a:extLst>
          </p:cNvPr>
          <p:cNvCxnSpPr>
            <a:cxnSpLocks/>
          </p:cNvCxnSpPr>
          <p:nvPr/>
        </p:nvCxnSpPr>
        <p:spPr>
          <a:xfrm flipV="1">
            <a:off x="5423770" y="2367419"/>
            <a:ext cx="0" cy="3344449"/>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7" name="TextBox 6">
            <a:extLst>
              <a:ext uri="{FF2B5EF4-FFF2-40B4-BE49-F238E27FC236}">
                <a16:creationId xmlns:a16="http://schemas.microsoft.com/office/drawing/2014/main" id="{C2CF6326-FE0A-46A9-855B-6B9C0CC8C035}"/>
              </a:ext>
            </a:extLst>
          </p:cNvPr>
          <p:cNvSpPr txBox="1"/>
          <p:nvPr/>
        </p:nvSpPr>
        <p:spPr>
          <a:xfrm>
            <a:off x="4880845" y="1892553"/>
            <a:ext cx="2063612" cy="307777"/>
          </a:xfrm>
          <a:prstGeom prst="rect">
            <a:avLst/>
          </a:prstGeom>
          <a:noFill/>
        </p:spPr>
        <p:txBody>
          <a:bodyPr wrap="square" rtlCol="0">
            <a:spAutoFit/>
          </a:bodyPr>
          <a:lstStyle/>
          <a:p>
            <a:r>
              <a:rPr lang="en-US" sz="1400" dirty="0">
                <a:solidFill>
                  <a:prstClr val="black"/>
                </a:solidFill>
                <a:latin typeface="Calibri" panose="020F0502020204030204"/>
              </a:rPr>
              <a:t>Software defined</a:t>
            </a:r>
          </a:p>
        </p:txBody>
      </p:sp>
      <p:sp>
        <p:nvSpPr>
          <p:cNvPr id="8" name="TextBox 7">
            <a:extLst>
              <a:ext uri="{FF2B5EF4-FFF2-40B4-BE49-F238E27FC236}">
                <a16:creationId xmlns:a16="http://schemas.microsoft.com/office/drawing/2014/main" id="{B43C26A0-B1F3-4707-B5F2-D9C400B3144D}"/>
              </a:ext>
            </a:extLst>
          </p:cNvPr>
          <p:cNvSpPr txBox="1"/>
          <p:nvPr/>
        </p:nvSpPr>
        <p:spPr>
          <a:xfrm>
            <a:off x="4818932" y="5804298"/>
            <a:ext cx="1671638" cy="307777"/>
          </a:xfrm>
          <a:prstGeom prst="rect">
            <a:avLst/>
          </a:prstGeom>
          <a:noFill/>
        </p:spPr>
        <p:txBody>
          <a:bodyPr wrap="square" rtlCol="0">
            <a:spAutoFit/>
          </a:bodyPr>
          <a:lstStyle/>
          <a:p>
            <a:r>
              <a:rPr lang="en-US" sz="1400" dirty="0">
                <a:solidFill>
                  <a:prstClr val="black"/>
                </a:solidFill>
                <a:latin typeface="Calibri" panose="020F0502020204030204"/>
              </a:rPr>
              <a:t>Purpose-built</a:t>
            </a:r>
          </a:p>
        </p:txBody>
      </p:sp>
      <p:sp>
        <p:nvSpPr>
          <p:cNvPr id="9" name="TextBox 8">
            <a:extLst>
              <a:ext uri="{FF2B5EF4-FFF2-40B4-BE49-F238E27FC236}">
                <a16:creationId xmlns:a16="http://schemas.microsoft.com/office/drawing/2014/main" id="{ACCB2B51-B1DE-4B6C-972A-4B02A25F3352}"/>
              </a:ext>
            </a:extLst>
          </p:cNvPr>
          <p:cNvSpPr txBox="1"/>
          <p:nvPr/>
        </p:nvSpPr>
        <p:spPr>
          <a:xfrm>
            <a:off x="1471562" y="3885754"/>
            <a:ext cx="1285875" cy="307777"/>
          </a:xfrm>
          <a:prstGeom prst="rect">
            <a:avLst/>
          </a:prstGeom>
          <a:noFill/>
        </p:spPr>
        <p:txBody>
          <a:bodyPr wrap="square" rtlCol="0">
            <a:spAutoFit/>
          </a:bodyPr>
          <a:lstStyle/>
          <a:p>
            <a:r>
              <a:rPr lang="en-US" sz="1400" dirty="0">
                <a:solidFill>
                  <a:prstClr val="black"/>
                </a:solidFill>
                <a:latin typeface="Calibri" panose="020F0502020204030204"/>
              </a:rPr>
              <a:t>Small-scale</a:t>
            </a:r>
          </a:p>
        </p:txBody>
      </p:sp>
      <p:sp>
        <p:nvSpPr>
          <p:cNvPr id="10" name="TextBox 9">
            <a:extLst>
              <a:ext uri="{FF2B5EF4-FFF2-40B4-BE49-F238E27FC236}">
                <a16:creationId xmlns:a16="http://schemas.microsoft.com/office/drawing/2014/main" id="{E534E97F-7807-4AC9-9FEA-2F6D4108F34B}"/>
              </a:ext>
            </a:extLst>
          </p:cNvPr>
          <p:cNvSpPr txBox="1"/>
          <p:nvPr/>
        </p:nvSpPr>
        <p:spPr>
          <a:xfrm>
            <a:off x="8189088" y="3885753"/>
            <a:ext cx="1285875" cy="307777"/>
          </a:xfrm>
          <a:prstGeom prst="rect">
            <a:avLst/>
          </a:prstGeom>
          <a:noFill/>
        </p:spPr>
        <p:txBody>
          <a:bodyPr wrap="square" rtlCol="0">
            <a:spAutoFit/>
          </a:bodyPr>
          <a:lstStyle/>
          <a:p>
            <a:r>
              <a:rPr lang="en-US" sz="1400" dirty="0">
                <a:solidFill>
                  <a:prstClr val="black"/>
                </a:solidFill>
                <a:latin typeface="Calibri" panose="020F0502020204030204"/>
              </a:rPr>
              <a:t>Large-scale</a:t>
            </a:r>
          </a:p>
        </p:txBody>
      </p:sp>
      <p:sp>
        <p:nvSpPr>
          <p:cNvPr id="11" name="Rectangle 10">
            <a:extLst>
              <a:ext uri="{FF2B5EF4-FFF2-40B4-BE49-F238E27FC236}">
                <a16:creationId xmlns:a16="http://schemas.microsoft.com/office/drawing/2014/main" id="{1ACEFC59-168C-476A-9D35-E6B3A9E41A9E}"/>
              </a:ext>
            </a:extLst>
          </p:cNvPr>
          <p:cNvSpPr/>
          <p:nvPr/>
        </p:nvSpPr>
        <p:spPr>
          <a:xfrm>
            <a:off x="2980132" y="3325465"/>
            <a:ext cx="521369" cy="238640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IoT</a:t>
            </a:r>
          </a:p>
        </p:txBody>
      </p:sp>
      <p:sp>
        <p:nvSpPr>
          <p:cNvPr id="12" name="Rectangle 11">
            <a:extLst>
              <a:ext uri="{FF2B5EF4-FFF2-40B4-BE49-F238E27FC236}">
                <a16:creationId xmlns:a16="http://schemas.microsoft.com/office/drawing/2014/main" id="{DB42F6D2-9AEC-47DC-B17E-5A199AE8496F}"/>
              </a:ext>
            </a:extLst>
          </p:cNvPr>
          <p:cNvSpPr/>
          <p:nvPr/>
        </p:nvSpPr>
        <p:spPr>
          <a:xfrm>
            <a:off x="3651881" y="2533700"/>
            <a:ext cx="711769" cy="2240950"/>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Edge</a:t>
            </a: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67A5654-CD24-4F6D-B426-C5725B721989}"/>
              </a:ext>
            </a:extLst>
          </p:cNvPr>
          <p:cNvSpPr/>
          <p:nvPr/>
        </p:nvSpPr>
        <p:spPr>
          <a:xfrm>
            <a:off x="7109696" y="3654174"/>
            <a:ext cx="803560" cy="1871759"/>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Hyper-scaler</a:t>
            </a:r>
          </a:p>
        </p:txBody>
      </p:sp>
      <p:sp>
        <p:nvSpPr>
          <p:cNvPr id="14" name="Rectangle 13">
            <a:extLst>
              <a:ext uri="{FF2B5EF4-FFF2-40B4-BE49-F238E27FC236}">
                <a16:creationId xmlns:a16="http://schemas.microsoft.com/office/drawing/2014/main" id="{8205919C-765D-4902-8C83-CF7A19CBE155}"/>
              </a:ext>
            </a:extLst>
          </p:cNvPr>
          <p:cNvSpPr/>
          <p:nvPr/>
        </p:nvSpPr>
        <p:spPr>
          <a:xfrm>
            <a:off x="4887527" y="2685208"/>
            <a:ext cx="1015338" cy="1508321"/>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Mid-size enterprise</a:t>
            </a:r>
          </a:p>
        </p:txBody>
      </p:sp>
      <p:sp>
        <p:nvSpPr>
          <p:cNvPr id="15" name="Rectangle 14">
            <a:extLst>
              <a:ext uri="{FF2B5EF4-FFF2-40B4-BE49-F238E27FC236}">
                <a16:creationId xmlns:a16="http://schemas.microsoft.com/office/drawing/2014/main" id="{BD6B760E-FE98-42A9-9B5C-B75A39595A75}"/>
              </a:ext>
            </a:extLst>
          </p:cNvPr>
          <p:cNvSpPr/>
          <p:nvPr/>
        </p:nvSpPr>
        <p:spPr>
          <a:xfrm>
            <a:off x="4026286" y="2956894"/>
            <a:ext cx="803778" cy="454184"/>
          </a:xfrm>
          <a:prstGeom prst="rect">
            <a:avLst/>
          </a:prstGeom>
          <a:solidFill>
            <a:srgbClr val="44546A">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rPr>
              <a:t>Small enterprise</a:t>
            </a:r>
          </a:p>
        </p:txBody>
      </p:sp>
      <p:sp>
        <p:nvSpPr>
          <p:cNvPr id="16" name="Rectangle 15">
            <a:extLst>
              <a:ext uri="{FF2B5EF4-FFF2-40B4-BE49-F238E27FC236}">
                <a16:creationId xmlns:a16="http://schemas.microsoft.com/office/drawing/2014/main" id="{28428611-D155-4D62-8ABF-D6A8D9BCE8A6}"/>
              </a:ext>
            </a:extLst>
          </p:cNvPr>
          <p:cNvSpPr/>
          <p:nvPr/>
        </p:nvSpPr>
        <p:spPr>
          <a:xfrm>
            <a:off x="6426741" y="2629219"/>
            <a:ext cx="982992" cy="1639842"/>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Telecom</a:t>
            </a:r>
          </a:p>
        </p:txBody>
      </p:sp>
      <p:sp>
        <p:nvSpPr>
          <p:cNvPr id="17" name="Freeform: Shape 16">
            <a:extLst>
              <a:ext uri="{FF2B5EF4-FFF2-40B4-BE49-F238E27FC236}">
                <a16:creationId xmlns:a16="http://schemas.microsoft.com/office/drawing/2014/main" id="{13FCFB4E-98E5-440C-93D9-0F4242B8C1A6}"/>
              </a:ext>
            </a:extLst>
          </p:cNvPr>
          <p:cNvSpPr/>
          <p:nvPr/>
        </p:nvSpPr>
        <p:spPr>
          <a:xfrm>
            <a:off x="3259214" y="2664939"/>
            <a:ext cx="4528744" cy="2888783"/>
          </a:xfrm>
          <a:custGeom>
            <a:avLst/>
            <a:gdLst>
              <a:gd name="connsiteX0" fmla="*/ 0 w 4528744"/>
              <a:gd name="connsiteY0" fmla="*/ 2810794 h 2888783"/>
              <a:gd name="connsiteX1" fmla="*/ 514350 w 4528744"/>
              <a:gd name="connsiteY1" fmla="*/ 1382044 h 2888783"/>
              <a:gd name="connsiteX2" fmla="*/ 514350 w 4528744"/>
              <a:gd name="connsiteY2" fmla="*/ 1382044 h 2888783"/>
              <a:gd name="connsiteX3" fmla="*/ 935831 w 4528744"/>
              <a:gd name="connsiteY3" fmla="*/ 639094 h 2888783"/>
              <a:gd name="connsiteX4" fmla="*/ 1828800 w 4528744"/>
              <a:gd name="connsiteY4" fmla="*/ 74738 h 2888783"/>
              <a:gd name="connsiteX5" fmla="*/ 2371725 w 4528744"/>
              <a:gd name="connsiteY5" fmla="*/ 53307 h 2888783"/>
              <a:gd name="connsiteX6" fmla="*/ 3157537 w 4528744"/>
              <a:gd name="connsiteY6" fmla="*/ 510507 h 2888783"/>
              <a:gd name="connsiteX7" fmla="*/ 3650456 w 4528744"/>
              <a:gd name="connsiteY7" fmla="*/ 1246313 h 2888783"/>
              <a:gd name="connsiteX8" fmla="*/ 4014787 w 4528744"/>
              <a:gd name="connsiteY8" fmla="*/ 2139282 h 2888783"/>
              <a:gd name="connsiteX9" fmla="*/ 4479131 w 4528744"/>
              <a:gd name="connsiteY9" fmla="*/ 2825082 h 2888783"/>
              <a:gd name="connsiteX10" fmla="*/ 4493419 w 4528744"/>
              <a:gd name="connsiteY10" fmla="*/ 2817938 h 288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8744" h="2888783">
                <a:moveTo>
                  <a:pt x="0" y="2810794"/>
                </a:moveTo>
                <a:lnTo>
                  <a:pt x="514350" y="1382044"/>
                </a:lnTo>
                <a:lnTo>
                  <a:pt x="514350" y="1382044"/>
                </a:lnTo>
                <a:cubicBezTo>
                  <a:pt x="584597" y="1258219"/>
                  <a:pt x="716756" y="856978"/>
                  <a:pt x="935831" y="639094"/>
                </a:cubicBezTo>
                <a:cubicBezTo>
                  <a:pt x="1154906" y="421210"/>
                  <a:pt x="1589484" y="172369"/>
                  <a:pt x="1828800" y="74738"/>
                </a:cubicBezTo>
                <a:cubicBezTo>
                  <a:pt x="2068116" y="-22893"/>
                  <a:pt x="2150269" y="-19321"/>
                  <a:pt x="2371725" y="53307"/>
                </a:cubicBezTo>
                <a:cubicBezTo>
                  <a:pt x="2593181" y="125935"/>
                  <a:pt x="2944415" y="311673"/>
                  <a:pt x="3157537" y="510507"/>
                </a:cubicBezTo>
                <a:cubicBezTo>
                  <a:pt x="3370659" y="709341"/>
                  <a:pt x="3507581" y="974850"/>
                  <a:pt x="3650456" y="1246313"/>
                </a:cubicBezTo>
                <a:cubicBezTo>
                  <a:pt x="3793331" y="1517776"/>
                  <a:pt x="3876675" y="1876154"/>
                  <a:pt x="4014787" y="2139282"/>
                </a:cubicBezTo>
                <a:cubicBezTo>
                  <a:pt x="4152899" y="2402410"/>
                  <a:pt x="4399359" y="2711973"/>
                  <a:pt x="4479131" y="2825082"/>
                </a:cubicBezTo>
                <a:cubicBezTo>
                  <a:pt x="4558903" y="2938191"/>
                  <a:pt x="4526161" y="2878064"/>
                  <a:pt x="4493419" y="2817938"/>
                </a:cubicBezTo>
              </a:path>
            </a:pathLst>
          </a:cu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4DA7F91-1807-4A96-BF34-E2E5DD6C362D}"/>
              </a:ext>
            </a:extLst>
          </p:cNvPr>
          <p:cNvSpPr/>
          <p:nvPr/>
        </p:nvSpPr>
        <p:spPr>
          <a:xfrm>
            <a:off x="5654751" y="3654175"/>
            <a:ext cx="931069" cy="81167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Large enterprise</a:t>
            </a:r>
          </a:p>
        </p:txBody>
      </p:sp>
    </p:spTree>
    <p:extLst>
      <p:ext uri="{BB962C8B-B14F-4D97-AF65-F5344CB8AC3E}">
        <p14:creationId xmlns:p14="http://schemas.microsoft.com/office/powerpoint/2010/main" val="199396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D8DD-C311-45BF-938E-BBA099215640}"/>
              </a:ext>
            </a:extLst>
          </p:cNvPr>
          <p:cNvSpPr>
            <a:spLocks noGrp="1"/>
          </p:cNvSpPr>
          <p:nvPr>
            <p:ph type="title"/>
          </p:nvPr>
        </p:nvSpPr>
        <p:spPr/>
        <p:txBody>
          <a:bodyPr/>
          <a:lstStyle/>
          <a:p>
            <a:r>
              <a:rPr lang="en-US" dirty="0"/>
              <a:t>Evolution</a:t>
            </a:r>
          </a:p>
        </p:txBody>
      </p:sp>
      <p:sp>
        <p:nvSpPr>
          <p:cNvPr id="4" name="Slide Number Placeholder 3">
            <a:extLst>
              <a:ext uri="{FF2B5EF4-FFF2-40B4-BE49-F238E27FC236}">
                <a16:creationId xmlns:a16="http://schemas.microsoft.com/office/drawing/2014/main" id="{96C83F33-82E8-4A7C-A723-6504CA61DFED}"/>
              </a:ext>
            </a:extLst>
          </p:cNvPr>
          <p:cNvSpPr>
            <a:spLocks noGrp="1"/>
          </p:cNvSpPr>
          <p:nvPr>
            <p:ph type="sldNum" sz="quarter" idx="12"/>
          </p:nvPr>
        </p:nvSpPr>
        <p:spPr/>
        <p:txBody>
          <a:bodyPr/>
          <a:lstStyle/>
          <a:p>
            <a:fld id="{3B917CB5-27BD-4ECA-9D86-80D4B900A204}" type="slidenum">
              <a:rPr lang="en-US" smtClean="0"/>
              <a:t>13</a:t>
            </a:fld>
            <a:endParaRPr lang="en-US"/>
          </a:p>
        </p:txBody>
      </p:sp>
      <p:sp>
        <p:nvSpPr>
          <p:cNvPr id="28" name="TextBox 27">
            <a:extLst>
              <a:ext uri="{FF2B5EF4-FFF2-40B4-BE49-F238E27FC236}">
                <a16:creationId xmlns:a16="http://schemas.microsoft.com/office/drawing/2014/main" id="{682EB46B-FA98-4396-9A33-17298F57A3A3}"/>
              </a:ext>
            </a:extLst>
          </p:cNvPr>
          <p:cNvSpPr txBox="1"/>
          <p:nvPr/>
        </p:nvSpPr>
        <p:spPr>
          <a:xfrm>
            <a:off x="763738" y="3538614"/>
            <a:ext cx="1762299" cy="923330"/>
          </a:xfrm>
          <a:prstGeom prst="rect">
            <a:avLst/>
          </a:prstGeom>
          <a:noFill/>
          <a:ln>
            <a:solidFill>
              <a:srgbClr val="44546A"/>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General equipment for data centers</a:t>
            </a:r>
          </a:p>
        </p:txBody>
      </p:sp>
      <p:sp>
        <p:nvSpPr>
          <p:cNvPr id="29" name="TextBox 28">
            <a:extLst>
              <a:ext uri="{FF2B5EF4-FFF2-40B4-BE49-F238E27FC236}">
                <a16:creationId xmlns:a16="http://schemas.microsoft.com/office/drawing/2014/main" id="{FB3BE34B-5234-47E2-B6F6-8EC8503128B4}"/>
              </a:ext>
            </a:extLst>
          </p:cNvPr>
          <p:cNvSpPr txBox="1"/>
          <p:nvPr/>
        </p:nvSpPr>
        <p:spPr>
          <a:xfrm>
            <a:off x="3528195" y="2744139"/>
            <a:ext cx="1762299" cy="923330"/>
          </a:xfrm>
          <a:prstGeom prst="rect">
            <a:avLst/>
          </a:prstGeom>
          <a:noFill/>
          <a:ln>
            <a:solidFill>
              <a:srgbClr val="44546A"/>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Software defined Data center (SDCC)</a:t>
            </a:r>
          </a:p>
        </p:txBody>
      </p:sp>
      <p:cxnSp>
        <p:nvCxnSpPr>
          <p:cNvPr id="30" name="Connector: Elbow 9">
            <a:extLst>
              <a:ext uri="{FF2B5EF4-FFF2-40B4-BE49-F238E27FC236}">
                <a16:creationId xmlns:a16="http://schemas.microsoft.com/office/drawing/2014/main" id="{4C28A619-A32F-4317-9200-C839B8C452CE}"/>
              </a:ext>
            </a:extLst>
          </p:cNvPr>
          <p:cNvCxnSpPr>
            <a:stCxn id="28" idx="3"/>
            <a:endCxn id="29" idx="1"/>
          </p:cNvCxnSpPr>
          <p:nvPr/>
        </p:nvCxnSpPr>
        <p:spPr>
          <a:xfrm flipV="1">
            <a:off x="2526037" y="3205804"/>
            <a:ext cx="1002158" cy="794475"/>
          </a:xfrm>
          <a:prstGeom prst="curvedConnector3">
            <a:avLst/>
          </a:prstGeom>
          <a:noFill/>
          <a:ln w="50800" cap="flat" cmpd="sng" algn="ctr">
            <a:solidFill>
              <a:srgbClr val="4472C4"/>
            </a:solidFill>
            <a:prstDash val="solid"/>
            <a:miter lim="800000"/>
            <a:tailEnd type="triangle"/>
          </a:ln>
          <a:effectLst/>
        </p:spPr>
      </p:cxnSp>
      <p:sp>
        <p:nvSpPr>
          <p:cNvPr id="31" name="TextBox 30">
            <a:extLst>
              <a:ext uri="{FF2B5EF4-FFF2-40B4-BE49-F238E27FC236}">
                <a16:creationId xmlns:a16="http://schemas.microsoft.com/office/drawing/2014/main" id="{E727FB30-59E0-485A-9E57-5B20AB65DF1D}"/>
              </a:ext>
            </a:extLst>
          </p:cNvPr>
          <p:cNvSpPr txBox="1"/>
          <p:nvPr/>
        </p:nvSpPr>
        <p:spPr>
          <a:xfrm>
            <a:off x="3528195" y="3923393"/>
            <a:ext cx="1762299" cy="923330"/>
          </a:xfrm>
          <a:prstGeom prst="rect">
            <a:avLst/>
          </a:prstGeom>
          <a:noFill/>
          <a:ln>
            <a:solidFill>
              <a:srgbClr val="44546A"/>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Purpose-built optimized hardware</a:t>
            </a:r>
          </a:p>
        </p:txBody>
      </p:sp>
      <p:cxnSp>
        <p:nvCxnSpPr>
          <p:cNvPr id="32" name="Connector: Elbow 9">
            <a:extLst>
              <a:ext uri="{FF2B5EF4-FFF2-40B4-BE49-F238E27FC236}">
                <a16:creationId xmlns:a16="http://schemas.microsoft.com/office/drawing/2014/main" id="{A8C3BD57-E9F3-44DB-932B-27C590930108}"/>
              </a:ext>
            </a:extLst>
          </p:cNvPr>
          <p:cNvCxnSpPr>
            <a:cxnSpLocks/>
            <a:stCxn id="28" idx="3"/>
            <a:endCxn id="31" idx="1"/>
          </p:cNvCxnSpPr>
          <p:nvPr/>
        </p:nvCxnSpPr>
        <p:spPr>
          <a:xfrm>
            <a:off x="2526037" y="4000279"/>
            <a:ext cx="1002158" cy="384779"/>
          </a:xfrm>
          <a:prstGeom prst="curvedConnector3">
            <a:avLst>
              <a:gd name="adj1" fmla="val 50000"/>
            </a:avLst>
          </a:prstGeom>
          <a:noFill/>
          <a:ln w="6350" cap="flat" cmpd="sng" algn="ctr">
            <a:solidFill>
              <a:srgbClr val="4472C4"/>
            </a:solidFill>
            <a:prstDash val="solid"/>
            <a:miter lim="800000"/>
            <a:tailEnd type="triangle"/>
          </a:ln>
          <a:effectLst/>
        </p:spPr>
      </p:cxnSp>
      <p:sp>
        <p:nvSpPr>
          <p:cNvPr id="33" name="TextBox 32">
            <a:extLst>
              <a:ext uri="{FF2B5EF4-FFF2-40B4-BE49-F238E27FC236}">
                <a16:creationId xmlns:a16="http://schemas.microsoft.com/office/drawing/2014/main" id="{3B1E3699-68B7-4D6E-9059-3EE9F5F5FDD6}"/>
              </a:ext>
            </a:extLst>
          </p:cNvPr>
          <p:cNvSpPr txBox="1"/>
          <p:nvPr/>
        </p:nvSpPr>
        <p:spPr>
          <a:xfrm>
            <a:off x="6245399" y="2267027"/>
            <a:ext cx="2170668" cy="1200329"/>
          </a:xfrm>
          <a:prstGeom prst="rect">
            <a:avLst/>
          </a:prstGeom>
          <a:noFill/>
          <a:ln>
            <a:solidFill>
              <a:srgbClr val="44546A"/>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Hardware accelerated SDCC; composable with software define</a:t>
            </a:r>
          </a:p>
        </p:txBody>
      </p:sp>
      <p:cxnSp>
        <p:nvCxnSpPr>
          <p:cNvPr id="34" name="Connector: Elbow 9">
            <a:extLst>
              <a:ext uri="{FF2B5EF4-FFF2-40B4-BE49-F238E27FC236}">
                <a16:creationId xmlns:a16="http://schemas.microsoft.com/office/drawing/2014/main" id="{FB852085-FF1B-40D6-A5FD-ECADED1F6C1A}"/>
              </a:ext>
            </a:extLst>
          </p:cNvPr>
          <p:cNvCxnSpPr>
            <a:cxnSpLocks/>
            <a:stCxn id="29" idx="3"/>
            <a:endCxn id="33" idx="1"/>
          </p:cNvCxnSpPr>
          <p:nvPr/>
        </p:nvCxnSpPr>
        <p:spPr>
          <a:xfrm flipV="1">
            <a:off x="5290494" y="2867192"/>
            <a:ext cx="954905" cy="338612"/>
          </a:xfrm>
          <a:prstGeom prst="curvedConnector3">
            <a:avLst>
              <a:gd name="adj1" fmla="val 50000"/>
            </a:avLst>
          </a:prstGeom>
          <a:noFill/>
          <a:ln w="50800" cap="flat" cmpd="sng" algn="ctr">
            <a:solidFill>
              <a:srgbClr val="4472C4"/>
            </a:solidFill>
            <a:prstDash val="solid"/>
            <a:miter lim="800000"/>
            <a:tailEnd type="triangle"/>
          </a:ln>
          <a:effectLst/>
        </p:spPr>
      </p:cxnSp>
      <p:sp>
        <p:nvSpPr>
          <p:cNvPr id="35" name="TextBox 34">
            <a:extLst>
              <a:ext uri="{FF2B5EF4-FFF2-40B4-BE49-F238E27FC236}">
                <a16:creationId xmlns:a16="http://schemas.microsoft.com/office/drawing/2014/main" id="{13645C2E-9BA7-4451-85B3-BF457A8C6AF4}"/>
              </a:ext>
            </a:extLst>
          </p:cNvPr>
          <p:cNvSpPr txBox="1"/>
          <p:nvPr/>
        </p:nvSpPr>
        <p:spPr>
          <a:xfrm>
            <a:off x="6300019" y="4299959"/>
            <a:ext cx="1762299" cy="1200329"/>
          </a:xfrm>
          <a:prstGeom prst="rect">
            <a:avLst/>
          </a:prstGeom>
          <a:noFill/>
          <a:ln>
            <a:solidFill>
              <a:srgbClr val="44546A"/>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Composable infrastructure with optimized hardware</a:t>
            </a:r>
          </a:p>
        </p:txBody>
      </p:sp>
      <p:cxnSp>
        <p:nvCxnSpPr>
          <p:cNvPr id="36" name="Connector: Elbow 9">
            <a:extLst>
              <a:ext uri="{FF2B5EF4-FFF2-40B4-BE49-F238E27FC236}">
                <a16:creationId xmlns:a16="http://schemas.microsoft.com/office/drawing/2014/main" id="{FF60D3EC-D206-4D29-B320-9F079EE687D8}"/>
              </a:ext>
            </a:extLst>
          </p:cNvPr>
          <p:cNvCxnSpPr>
            <a:cxnSpLocks/>
            <a:stCxn id="31" idx="3"/>
            <a:endCxn id="35" idx="1"/>
          </p:cNvCxnSpPr>
          <p:nvPr/>
        </p:nvCxnSpPr>
        <p:spPr>
          <a:xfrm>
            <a:off x="5290494" y="4385058"/>
            <a:ext cx="1009525" cy="515066"/>
          </a:xfrm>
          <a:prstGeom prst="curvedConnector3">
            <a:avLst>
              <a:gd name="adj1" fmla="val 50000"/>
            </a:avLst>
          </a:prstGeom>
          <a:noFill/>
          <a:ln w="6350" cap="flat" cmpd="sng" algn="ctr">
            <a:solidFill>
              <a:srgbClr val="4472C4"/>
            </a:solidFill>
            <a:prstDash val="solid"/>
            <a:miter lim="800000"/>
            <a:tailEnd type="triangle"/>
          </a:ln>
          <a:effectLst/>
        </p:spPr>
      </p:cxnSp>
      <p:sp>
        <p:nvSpPr>
          <p:cNvPr id="37" name="TextBox 36">
            <a:extLst>
              <a:ext uri="{FF2B5EF4-FFF2-40B4-BE49-F238E27FC236}">
                <a16:creationId xmlns:a16="http://schemas.microsoft.com/office/drawing/2014/main" id="{2B3F9719-796C-42A1-AD33-352C4153F4E7}"/>
              </a:ext>
            </a:extLst>
          </p:cNvPr>
          <p:cNvSpPr txBox="1"/>
          <p:nvPr/>
        </p:nvSpPr>
        <p:spPr>
          <a:xfrm>
            <a:off x="5285606" y="2168444"/>
            <a:ext cx="1014413" cy="461665"/>
          </a:xfrm>
          <a:prstGeom prst="rect">
            <a:avLst/>
          </a:prstGeom>
          <a:noFill/>
        </p:spPr>
        <p:txBody>
          <a:bodyPr wrap="square" rtlCol="0">
            <a:spAutoFit/>
          </a:bodyPr>
          <a:lstStyle/>
          <a:p>
            <a:r>
              <a:rPr lang="en-US" sz="1200" dirty="0">
                <a:solidFill>
                  <a:prstClr val="black"/>
                </a:solidFill>
                <a:latin typeface="Calibri" panose="020F0502020204030204"/>
              </a:rPr>
              <a:t>Improve </a:t>
            </a:r>
          </a:p>
          <a:p>
            <a:r>
              <a:rPr lang="en-US" sz="1200" dirty="0">
                <a:solidFill>
                  <a:prstClr val="black"/>
                </a:solidFill>
                <a:latin typeface="Calibri" panose="020F0502020204030204"/>
              </a:rPr>
              <a:t>performance</a:t>
            </a:r>
          </a:p>
        </p:txBody>
      </p:sp>
      <p:sp>
        <p:nvSpPr>
          <p:cNvPr id="38" name="TextBox 37">
            <a:extLst>
              <a:ext uri="{FF2B5EF4-FFF2-40B4-BE49-F238E27FC236}">
                <a16:creationId xmlns:a16="http://schemas.microsoft.com/office/drawing/2014/main" id="{D528824C-7FAB-48A1-8F48-DCA904256D4C}"/>
              </a:ext>
            </a:extLst>
          </p:cNvPr>
          <p:cNvSpPr txBox="1"/>
          <p:nvPr/>
        </p:nvSpPr>
        <p:spPr>
          <a:xfrm>
            <a:off x="2336907" y="4546552"/>
            <a:ext cx="1014413" cy="461665"/>
          </a:xfrm>
          <a:prstGeom prst="rect">
            <a:avLst/>
          </a:prstGeom>
          <a:noFill/>
        </p:spPr>
        <p:txBody>
          <a:bodyPr wrap="square" rtlCol="0">
            <a:spAutoFit/>
          </a:bodyPr>
          <a:lstStyle/>
          <a:p>
            <a:r>
              <a:rPr lang="en-US" sz="1200" dirty="0">
                <a:solidFill>
                  <a:prstClr val="black"/>
                </a:solidFill>
                <a:latin typeface="Calibri" panose="020F0502020204030204"/>
              </a:rPr>
              <a:t>Improve </a:t>
            </a:r>
          </a:p>
          <a:p>
            <a:r>
              <a:rPr lang="en-US" sz="1200" dirty="0">
                <a:solidFill>
                  <a:prstClr val="black"/>
                </a:solidFill>
                <a:latin typeface="Calibri" panose="020F0502020204030204"/>
              </a:rPr>
              <a:t>performance</a:t>
            </a:r>
          </a:p>
        </p:txBody>
      </p:sp>
      <p:sp>
        <p:nvSpPr>
          <p:cNvPr id="39" name="TextBox 38">
            <a:extLst>
              <a:ext uri="{FF2B5EF4-FFF2-40B4-BE49-F238E27FC236}">
                <a16:creationId xmlns:a16="http://schemas.microsoft.com/office/drawing/2014/main" id="{EF30B0EB-19F4-4951-AC2D-EAB188AE9E9C}"/>
              </a:ext>
            </a:extLst>
          </p:cNvPr>
          <p:cNvSpPr txBox="1"/>
          <p:nvPr/>
        </p:nvSpPr>
        <p:spPr>
          <a:xfrm>
            <a:off x="2519910" y="2833571"/>
            <a:ext cx="1014413" cy="461665"/>
          </a:xfrm>
          <a:prstGeom prst="rect">
            <a:avLst/>
          </a:prstGeom>
          <a:noFill/>
        </p:spPr>
        <p:txBody>
          <a:bodyPr wrap="square" rtlCol="0">
            <a:spAutoFit/>
          </a:bodyPr>
          <a:lstStyle/>
          <a:p>
            <a:r>
              <a:rPr lang="en-US" sz="1200" dirty="0">
                <a:solidFill>
                  <a:prstClr val="black"/>
                </a:solidFill>
                <a:latin typeface="Calibri" panose="020F0502020204030204"/>
              </a:rPr>
              <a:t>Improve </a:t>
            </a:r>
          </a:p>
          <a:p>
            <a:r>
              <a:rPr lang="en-US" sz="1200" dirty="0">
                <a:solidFill>
                  <a:prstClr val="black"/>
                </a:solidFill>
                <a:latin typeface="Calibri" panose="020F0502020204030204"/>
              </a:rPr>
              <a:t>agility</a:t>
            </a:r>
          </a:p>
        </p:txBody>
      </p:sp>
      <p:sp>
        <p:nvSpPr>
          <p:cNvPr id="40" name="TextBox 39">
            <a:extLst>
              <a:ext uri="{FF2B5EF4-FFF2-40B4-BE49-F238E27FC236}">
                <a16:creationId xmlns:a16="http://schemas.microsoft.com/office/drawing/2014/main" id="{8A9923F0-5209-4E4C-94D5-3E54949A65F1}"/>
              </a:ext>
            </a:extLst>
          </p:cNvPr>
          <p:cNvSpPr txBox="1"/>
          <p:nvPr/>
        </p:nvSpPr>
        <p:spPr>
          <a:xfrm>
            <a:off x="5459514" y="3930803"/>
            <a:ext cx="1014413" cy="461665"/>
          </a:xfrm>
          <a:prstGeom prst="rect">
            <a:avLst/>
          </a:prstGeom>
          <a:noFill/>
        </p:spPr>
        <p:txBody>
          <a:bodyPr wrap="square" rtlCol="0">
            <a:spAutoFit/>
          </a:bodyPr>
          <a:lstStyle/>
          <a:p>
            <a:r>
              <a:rPr lang="en-US" sz="1200" dirty="0">
                <a:solidFill>
                  <a:prstClr val="black"/>
                </a:solidFill>
                <a:latin typeface="Calibri" panose="020F0502020204030204"/>
              </a:rPr>
              <a:t>Improve </a:t>
            </a:r>
          </a:p>
          <a:p>
            <a:r>
              <a:rPr lang="en-US" sz="1200" dirty="0">
                <a:solidFill>
                  <a:prstClr val="black"/>
                </a:solidFill>
                <a:latin typeface="Calibri" panose="020F0502020204030204"/>
              </a:rPr>
              <a:t>agility</a:t>
            </a:r>
          </a:p>
        </p:txBody>
      </p:sp>
      <p:sp>
        <p:nvSpPr>
          <p:cNvPr id="41" name="TextBox 40">
            <a:extLst>
              <a:ext uri="{FF2B5EF4-FFF2-40B4-BE49-F238E27FC236}">
                <a16:creationId xmlns:a16="http://schemas.microsoft.com/office/drawing/2014/main" id="{30A2B396-A24A-4304-8FFF-4CD89C483365}"/>
              </a:ext>
            </a:extLst>
          </p:cNvPr>
          <p:cNvSpPr txBox="1"/>
          <p:nvPr/>
        </p:nvSpPr>
        <p:spPr>
          <a:xfrm>
            <a:off x="9071843" y="3330638"/>
            <a:ext cx="1762299" cy="1200329"/>
          </a:xfrm>
          <a:prstGeom prst="rect">
            <a:avLst/>
          </a:prstGeom>
          <a:noFill/>
          <a:ln>
            <a:solidFill>
              <a:srgbClr val="44546A"/>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Next-gen enhanced equipment for data centers</a:t>
            </a:r>
          </a:p>
        </p:txBody>
      </p:sp>
      <p:cxnSp>
        <p:nvCxnSpPr>
          <p:cNvPr id="42" name="Connector: Elbow 9">
            <a:extLst>
              <a:ext uri="{FF2B5EF4-FFF2-40B4-BE49-F238E27FC236}">
                <a16:creationId xmlns:a16="http://schemas.microsoft.com/office/drawing/2014/main" id="{88D98B9B-E7A2-4AB9-ABF3-0BBEF91BB335}"/>
              </a:ext>
            </a:extLst>
          </p:cNvPr>
          <p:cNvCxnSpPr>
            <a:cxnSpLocks/>
            <a:stCxn id="33" idx="3"/>
            <a:endCxn id="41" idx="1"/>
          </p:cNvCxnSpPr>
          <p:nvPr/>
        </p:nvCxnSpPr>
        <p:spPr>
          <a:xfrm>
            <a:off x="8416067" y="2867192"/>
            <a:ext cx="655776" cy="1063611"/>
          </a:xfrm>
          <a:prstGeom prst="curvedConnector3">
            <a:avLst>
              <a:gd name="adj1" fmla="val 50000"/>
            </a:avLst>
          </a:prstGeom>
          <a:noFill/>
          <a:ln w="50800" cap="flat" cmpd="sng" algn="ctr">
            <a:solidFill>
              <a:srgbClr val="4472C4"/>
            </a:solidFill>
            <a:prstDash val="solid"/>
            <a:miter lim="800000"/>
            <a:tailEnd type="triangle"/>
          </a:ln>
          <a:effectLst/>
        </p:spPr>
      </p:cxnSp>
      <p:cxnSp>
        <p:nvCxnSpPr>
          <p:cNvPr id="43" name="Connector: Elbow 9">
            <a:extLst>
              <a:ext uri="{FF2B5EF4-FFF2-40B4-BE49-F238E27FC236}">
                <a16:creationId xmlns:a16="http://schemas.microsoft.com/office/drawing/2014/main" id="{7ACD0FF7-0166-415A-AEEC-965D4FFD42DC}"/>
              </a:ext>
            </a:extLst>
          </p:cNvPr>
          <p:cNvCxnSpPr>
            <a:cxnSpLocks/>
            <a:stCxn id="35" idx="3"/>
            <a:endCxn id="41" idx="1"/>
          </p:cNvCxnSpPr>
          <p:nvPr/>
        </p:nvCxnSpPr>
        <p:spPr>
          <a:xfrm flipV="1">
            <a:off x="8062318" y="3930803"/>
            <a:ext cx="1009525" cy="969321"/>
          </a:xfrm>
          <a:prstGeom prst="curvedConnector3">
            <a:avLst>
              <a:gd name="adj1" fmla="val 50000"/>
            </a:avLst>
          </a:prstGeom>
          <a:noFill/>
          <a:ln w="6350" cap="flat" cmpd="sng" algn="ctr">
            <a:solidFill>
              <a:srgbClr val="4472C4"/>
            </a:solidFill>
            <a:prstDash val="solid"/>
            <a:miter lim="800000"/>
            <a:tailEnd type="triangle"/>
          </a:ln>
          <a:effectLst/>
        </p:spPr>
      </p:cxnSp>
      <p:sp>
        <p:nvSpPr>
          <p:cNvPr id="44" name="TextBox 43">
            <a:extLst>
              <a:ext uri="{FF2B5EF4-FFF2-40B4-BE49-F238E27FC236}">
                <a16:creationId xmlns:a16="http://schemas.microsoft.com/office/drawing/2014/main" id="{36DDF192-16D9-45F7-82F6-D4A2C7189DFF}"/>
              </a:ext>
            </a:extLst>
          </p:cNvPr>
          <p:cNvSpPr txBox="1"/>
          <p:nvPr/>
        </p:nvSpPr>
        <p:spPr>
          <a:xfrm>
            <a:off x="8646488" y="2770367"/>
            <a:ext cx="1448968" cy="276999"/>
          </a:xfrm>
          <a:prstGeom prst="rect">
            <a:avLst/>
          </a:prstGeom>
          <a:noFill/>
        </p:spPr>
        <p:txBody>
          <a:bodyPr wrap="square" rtlCol="0">
            <a:spAutoFit/>
          </a:bodyPr>
          <a:lstStyle/>
          <a:p>
            <a:r>
              <a:rPr lang="en-US" sz="1200" dirty="0">
                <a:solidFill>
                  <a:prstClr val="black"/>
                </a:solidFill>
                <a:latin typeface="Calibri" panose="020F0502020204030204"/>
              </a:rPr>
              <a:t>Standardization</a:t>
            </a:r>
          </a:p>
        </p:txBody>
      </p:sp>
      <p:sp>
        <p:nvSpPr>
          <p:cNvPr id="45" name="TextBox 44">
            <a:extLst>
              <a:ext uri="{FF2B5EF4-FFF2-40B4-BE49-F238E27FC236}">
                <a16:creationId xmlns:a16="http://schemas.microsoft.com/office/drawing/2014/main" id="{AD5C6AA5-14CF-4F22-B65F-6A6995F5A492}"/>
              </a:ext>
            </a:extLst>
          </p:cNvPr>
          <p:cNvSpPr txBox="1"/>
          <p:nvPr/>
        </p:nvSpPr>
        <p:spPr>
          <a:xfrm>
            <a:off x="8416067" y="4777385"/>
            <a:ext cx="1448968" cy="276999"/>
          </a:xfrm>
          <a:prstGeom prst="rect">
            <a:avLst/>
          </a:prstGeom>
          <a:noFill/>
        </p:spPr>
        <p:txBody>
          <a:bodyPr wrap="square" rtlCol="0">
            <a:spAutoFit/>
          </a:bodyPr>
          <a:lstStyle/>
          <a:p>
            <a:r>
              <a:rPr lang="en-US" sz="1200" dirty="0">
                <a:solidFill>
                  <a:prstClr val="black"/>
                </a:solidFill>
                <a:latin typeface="Calibri" panose="020F0502020204030204"/>
              </a:rPr>
              <a:t>Mass production</a:t>
            </a:r>
          </a:p>
        </p:txBody>
      </p:sp>
      <p:cxnSp>
        <p:nvCxnSpPr>
          <p:cNvPr id="46" name="Connector: Elbow 49">
            <a:extLst>
              <a:ext uri="{FF2B5EF4-FFF2-40B4-BE49-F238E27FC236}">
                <a16:creationId xmlns:a16="http://schemas.microsoft.com/office/drawing/2014/main" id="{A7655481-8FA0-42E0-A338-999D1119BAC4}"/>
              </a:ext>
            </a:extLst>
          </p:cNvPr>
          <p:cNvCxnSpPr>
            <a:stCxn id="41" idx="3"/>
            <a:endCxn id="28" idx="1"/>
          </p:cNvCxnSpPr>
          <p:nvPr/>
        </p:nvCxnSpPr>
        <p:spPr>
          <a:xfrm flipH="1">
            <a:off x="763738" y="3930803"/>
            <a:ext cx="10070404" cy="69476"/>
          </a:xfrm>
          <a:prstGeom prst="curvedConnector5">
            <a:avLst>
              <a:gd name="adj1" fmla="val -2270"/>
              <a:gd name="adj2" fmla="val 3897697"/>
              <a:gd name="adj3" fmla="val 102270"/>
            </a:avLst>
          </a:prstGeom>
          <a:noFill/>
          <a:ln w="6350" cap="flat" cmpd="sng" algn="ctr">
            <a:solidFill>
              <a:srgbClr val="4472C4"/>
            </a:solidFill>
            <a:prstDash val="solid"/>
            <a:miter lim="800000"/>
            <a:tailEnd type="triangle"/>
          </a:ln>
          <a:effectLst/>
        </p:spPr>
      </p:cxnSp>
      <p:sp>
        <p:nvSpPr>
          <p:cNvPr id="47" name="TextBox 46">
            <a:extLst>
              <a:ext uri="{FF2B5EF4-FFF2-40B4-BE49-F238E27FC236}">
                <a16:creationId xmlns:a16="http://schemas.microsoft.com/office/drawing/2014/main" id="{D25E0628-3CAB-43C0-887E-D90EB65194D3}"/>
              </a:ext>
            </a:extLst>
          </p:cNvPr>
          <p:cNvSpPr txBox="1"/>
          <p:nvPr/>
        </p:nvSpPr>
        <p:spPr>
          <a:xfrm>
            <a:off x="4681520" y="1685082"/>
            <a:ext cx="2570400" cy="369332"/>
          </a:xfrm>
          <a:prstGeom prst="rect">
            <a:avLst/>
          </a:prstGeom>
          <a:noFill/>
        </p:spPr>
        <p:txBody>
          <a:bodyPr wrap="square" rtlCol="0">
            <a:spAutoFit/>
          </a:bodyPr>
          <a:lstStyle/>
          <a:p>
            <a:r>
              <a:rPr lang="en-US" dirty="0">
                <a:solidFill>
                  <a:prstClr val="black"/>
                </a:solidFill>
                <a:latin typeface="Calibri" panose="020F0502020204030204"/>
              </a:rPr>
              <a:t>Majority vendors</a:t>
            </a:r>
          </a:p>
        </p:txBody>
      </p:sp>
      <p:sp>
        <p:nvSpPr>
          <p:cNvPr id="48" name="TextBox 47">
            <a:extLst>
              <a:ext uri="{FF2B5EF4-FFF2-40B4-BE49-F238E27FC236}">
                <a16:creationId xmlns:a16="http://schemas.microsoft.com/office/drawing/2014/main" id="{9CF3550C-7D48-447C-B94E-8CE0C0FAA2A2}"/>
              </a:ext>
            </a:extLst>
          </p:cNvPr>
          <p:cNvSpPr txBox="1"/>
          <p:nvPr/>
        </p:nvSpPr>
        <p:spPr>
          <a:xfrm>
            <a:off x="4760333" y="5615704"/>
            <a:ext cx="2570400" cy="369332"/>
          </a:xfrm>
          <a:prstGeom prst="rect">
            <a:avLst/>
          </a:prstGeom>
          <a:noFill/>
        </p:spPr>
        <p:txBody>
          <a:bodyPr wrap="square" rtlCol="0">
            <a:spAutoFit/>
          </a:bodyPr>
          <a:lstStyle/>
          <a:p>
            <a:r>
              <a:rPr lang="en-US" dirty="0">
                <a:solidFill>
                  <a:prstClr val="black"/>
                </a:solidFill>
                <a:latin typeface="Calibri" panose="020F0502020204030204"/>
              </a:rPr>
              <a:t>A few vendors</a:t>
            </a:r>
          </a:p>
        </p:txBody>
      </p:sp>
      <p:cxnSp>
        <p:nvCxnSpPr>
          <p:cNvPr id="49" name="Connector: Elbow 2">
            <a:extLst>
              <a:ext uri="{FF2B5EF4-FFF2-40B4-BE49-F238E27FC236}">
                <a16:creationId xmlns:a16="http://schemas.microsoft.com/office/drawing/2014/main" id="{1C5BACEC-E7EB-4E6B-8740-F6EED071CFDA}"/>
              </a:ext>
            </a:extLst>
          </p:cNvPr>
          <p:cNvCxnSpPr>
            <a:stCxn id="33" idx="2"/>
            <a:endCxn id="35" idx="0"/>
          </p:cNvCxnSpPr>
          <p:nvPr/>
        </p:nvCxnSpPr>
        <p:spPr>
          <a:xfrm rot="5400000">
            <a:off x="6839650" y="3808875"/>
            <a:ext cx="832603" cy="149564"/>
          </a:xfrm>
          <a:prstGeom prst="curvedConnector3">
            <a:avLst/>
          </a:prstGeom>
          <a:noFill/>
          <a:ln w="6350" cap="flat" cmpd="sng" algn="ctr">
            <a:solidFill>
              <a:srgbClr val="4472C4"/>
            </a:solidFill>
            <a:prstDash val="solid"/>
            <a:miter lim="800000"/>
            <a:tailEnd type="triangle"/>
          </a:ln>
          <a:effectLst/>
        </p:spPr>
      </p:cxnSp>
      <p:sp>
        <p:nvSpPr>
          <p:cNvPr id="50" name="TextBox 49">
            <a:extLst>
              <a:ext uri="{FF2B5EF4-FFF2-40B4-BE49-F238E27FC236}">
                <a16:creationId xmlns:a16="http://schemas.microsoft.com/office/drawing/2014/main" id="{A7FA0829-EF5C-42DE-9CA8-1764147FFDEB}"/>
              </a:ext>
            </a:extLst>
          </p:cNvPr>
          <p:cNvSpPr txBox="1"/>
          <p:nvPr/>
        </p:nvSpPr>
        <p:spPr>
          <a:xfrm>
            <a:off x="7301790" y="3546337"/>
            <a:ext cx="910093" cy="646331"/>
          </a:xfrm>
          <a:prstGeom prst="rect">
            <a:avLst/>
          </a:prstGeom>
          <a:noFill/>
        </p:spPr>
        <p:txBody>
          <a:bodyPr wrap="square" rtlCol="0">
            <a:spAutoFit/>
          </a:bodyPr>
          <a:lstStyle/>
          <a:p>
            <a:r>
              <a:rPr lang="en-US" sz="1200" dirty="0">
                <a:solidFill>
                  <a:prstClr val="black"/>
                </a:solidFill>
                <a:latin typeface="Calibri" panose="020F0502020204030204"/>
              </a:rPr>
              <a:t>Offload to purpose-built</a:t>
            </a:r>
          </a:p>
        </p:txBody>
      </p:sp>
    </p:spTree>
    <p:extLst>
      <p:ext uri="{BB962C8B-B14F-4D97-AF65-F5344CB8AC3E}">
        <p14:creationId xmlns:p14="http://schemas.microsoft.com/office/powerpoint/2010/main" val="397608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57F1-D282-47AB-B2C9-45A6A4A58435}"/>
              </a:ext>
            </a:extLst>
          </p:cNvPr>
          <p:cNvSpPr>
            <a:spLocks noGrp="1"/>
          </p:cNvSpPr>
          <p:nvPr>
            <p:ph type="title"/>
          </p:nvPr>
        </p:nvSpPr>
        <p:spPr/>
        <p:txBody>
          <a:bodyPr/>
          <a:lstStyle/>
          <a:p>
            <a:r>
              <a:rPr lang="en-US" dirty="0"/>
              <a:t>Simplified model in </a:t>
            </a:r>
            <a:r>
              <a:rPr lang="en-US" dirty="0" err="1"/>
              <a:t>PayU</a:t>
            </a:r>
            <a:endParaRPr lang="en-US" dirty="0"/>
          </a:p>
        </p:txBody>
      </p:sp>
      <p:sp>
        <p:nvSpPr>
          <p:cNvPr id="4" name="Slide Number Placeholder 3">
            <a:extLst>
              <a:ext uri="{FF2B5EF4-FFF2-40B4-BE49-F238E27FC236}">
                <a16:creationId xmlns:a16="http://schemas.microsoft.com/office/drawing/2014/main" id="{57484282-C3AB-480B-8C8B-0616193E9299}"/>
              </a:ext>
            </a:extLst>
          </p:cNvPr>
          <p:cNvSpPr>
            <a:spLocks noGrp="1"/>
          </p:cNvSpPr>
          <p:nvPr>
            <p:ph type="sldNum" sz="quarter" idx="12"/>
          </p:nvPr>
        </p:nvSpPr>
        <p:spPr/>
        <p:txBody>
          <a:bodyPr/>
          <a:lstStyle/>
          <a:p>
            <a:fld id="{3B917CB5-27BD-4ECA-9D86-80D4B900A204}" type="slidenum">
              <a:rPr lang="en-US" smtClean="0"/>
              <a:t>14</a:t>
            </a:fld>
            <a:endParaRPr lang="en-US"/>
          </a:p>
        </p:txBody>
      </p:sp>
      <p:pic>
        <p:nvPicPr>
          <p:cNvPr id="5" name="Picture 4">
            <a:extLst>
              <a:ext uri="{FF2B5EF4-FFF2-40B4-BE49-F238E27FC236}">
                <a16:creationId xmlns:a16="http://schemas.microsoft.com/office/drawing/2014/main" id="{B86BE788-4777-4291-B33C-7464E7301290}"/>
              </a:ext>
            </a:extLst>
          </p:cNvPr>
          <p:cNvPicPr>
            <a:picLocks noChangeAspect="1"/>
          </p:cNvPicPr>
          <p:nvPr/>
        </p:nvPicPr>
        <p:blipFill>
          <a:blip r:embed="rId2"/>
          <a:stretch>
            <a:fillRect/>
          </a:stretch>
        </p:blipFill>
        <p:spPr>
          <a:xfrm>
            <a:off x="1470122" y="2335140"/>
            <a:ext cx="8023031" cy="2402032"/>
          </a:xfrm>
          <a:prstGeom prst="rect">
            <a:avLst/>
          </a:prstGeom>
        </p:spPr>
      </p:pic>
      <p:sp>
        <p:nvSpPr>
          <p:cNvPr id="3" name="Arrow: Right 2">
            <a:extLst>
              <a:ext uri="{FF2B5EF4-FFF2-40B4-BE49-F238E27FC236}">
                <a16:creationId xmlns:a16="http://schemas.microsoft.com/office/drawing/2014/main" id="{E168187F-CF56-45FE-B35D-12F3F438C69D}"/>
              </a:ext>
            </a:extLst>
          </p:cNvPr>
          <p:cNvSpPr/>
          <p:nvPr/>
        </p:nvSpPr>
        <p:spPr>
          <a:xfrm>
            <a:off x="2864644" y="2263703"/>
            <a:ext cx="864394" cy="37234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A54FFE-4F50-4567-B6C0-59C3C0662EEC}"/>
              </a:ext>
            </a:extLst>
          </p:cNvPr>
          <p:cNvSpPr txBox="1"/>
          <p:nvPr/>
        </p:nvSpPr>
        <p:spPr>
          <a:xfrm>
            <a:off x="514350" y="1922500"/>
            <a:ext cx="2436019" cy="646331"/>
          </a:xfrm>
          <a:prstGeom prst="rect">
            <a:avLst/>
          </a:prstGeom>
          <a:noFill/>
        </p:spPr>
        <p:txBody>
          <a:bodyPr wrap="square" rtlCol="0">
            <a:spAutoFit/>
          </a:bodyPr>
          <a:lstStyle/>
          <a:p>
            <a:r>
              <a:rPr lang="en-US" dirty="0"/>
              <a:t>Related to user’s business needs</a:t>
            </a:r>
          </a:p>
        </p:txBody>
      </p:sp>
    </p:spTree>
    <p:extLst>
      <p:ext uri="{BB962C8B-B14F-4D97-AF65-F5344CB8AC3E}">
        <p14:creationId xmlns:p14="http://schemas.microsoft.com/office/powerpoint/2010/main" val="1255891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C4C0-5AA9-440F-8508-EB08B4F73A18}"/>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A6F36F3-B073-4B85-A0B6-7DAD6D946034}"/>
              </a:ext>
            </a:extLst>
          </p:cNvPr>
          <p:cNvSpPr>
            <a:spLocks noGrp="1"/>
          </p:cNvSpPr>
          <p:nvPr>
            <p:ph idx="1"/>
          </p:nvPr>
        </p:nvSpPr>
        <p:spPr/>
        <p:txBody>
          <a:bodyPr/>
          <a:lstStyle/>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数据中心资源利用率仍然偏低</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提高能源利用率，从而使同样规模的数据中心能提供更多的计算资源</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继续提高</a:t>
            </a:r>
            <a:r>
              <a:rPr lang="en-US" sz="1800" dirty="0">
                <a:effectLst/>
                <a:latin typeface="Calibri" panose="020F0502020204030204" pitchFamily="34" charset="0"/>
                <a:ea typeface="SimSun" panose="02010600030101010101" pitchFamily="2" charset="-122"/>
                <a:cs typeface="Times New Roman" panose="02020603050405020304" pitchFamily="18" charset="0"/>
              </a:rPr>
              <a:t>ROI</a:t>
            </a:r>
            <a:r>
              <a:rPr lang="zh-CN" sz="1800" dirty="0">
                <a:effectLst/>
                <a:latin typeface="Calibri" panose="020F0502020204030204" pitchFamily="34" charset="0"/>
                <a:ea typeface="SimSun" panose="02010600030101010101" pitchFamily="2" charset="-122"/>
                <a:cs typeface="Times New Roman" panose="02020603050405020304" pitchFamily="18" charset="0"/>
              </a:rPr>
              <a:t>，降低</a:t>
            </a:r>
            <a:r>
              <a:rPr lang="en-US" sz="1800" dirty="0">
                <a:effectLst/>
                <a:latin typeface="Calibri" panose="020F0502020204030204" pitchFamily="34" charset="0"/>
                <a:ea typeface="SimSun" panose="02010600030101010101" pitchFamily="2" charset="-122"/>
                <a:cs typeface="Times New Roman" panose="02020603050405020304" pitchFamily="18" charset="0"/>
              </a:rPr>
              <a:t>TCO</a:t>
            </a: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数据中心管理，</a:t>
            </a:r>
            <a:r>
              <a:rPr lang="en-US" sz="1800" dirty="0">
                <a:effectLst/>
                <a:latin typeface="Calibri" panose="020F0502020204030204" pitchFamily="34" charset="0"/>
                <a:ea typeface="SimSun" panose="02010600030101010101" pitchFamily="2" charset="-122"/>
                <a:cs typeface="Times New Roman" panose="02020603050405020304" pitchFamily="18" charset="0"/>
              </a:rPr>
              <a:t>SLO</a:t>
            </a:r>
            <a:r>
              <a:rPr lang="zh-CN" sz="1800" dirty="0">
                <a:effectLst/>
                <a:latin typeface="Calibri" panose="020F0502020204030204" pitchFamily="34" charset="0"/>
                <a:ea typeface="SimSun" panose="02010600030101010101" pitchFamily="2" charset="-122"/>
                <a:cs typeface="Times New Roman" panose="02020603050405020304" pitchFamily="18" charset="0"/>
              </a:rPr>
              <a:t>和自动负载调度</a:t>
            </a:r>
            <a:r>
              <a:rPr lang="en-US" sz="1800" dirty="0">
                <a:effectLst/>
                <a:latin typeface="Calibri" panose="020F0502020204030204" pitchFamily="34" charset="0"/>
                <a:ea typeface="SimSun" panose="02010600030101010101" pitchFamily="2" charset="-122"/>
                <a:cs typeface="Times New Roman" panose="02020603050405020304" pitchFamily="18" charset="0"/>
              </a:rPr>
              <a:t>(e.g., AI-based)</a:t>
            </a:r>
          </a:p>
          <a:p>
            <a:pPr marL="342900" indent="-342900">
              <a:lnSpc>
                <a:spcPct val="107000"/>
              </a:lnSpc>
              <a:spcBef>
                <a:spcPts val="0"/>
              </a:spcBef>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self-driving data centers</a:t>
            </a:r>
          </a:p>
          <a:p>
            <a:pPr marL="342900" marR="0" lvl="0" indent="-342900">
              <a:lnSpc>
                <a:spcPct val="107000"/>
              </a:lnSpc>
              <a:spcBef>
                <a:spcPts val="0"/>
              </a:spcBef>
              <a:spcAft>
                <a:spcPts val="0"/>
              </a:spcAft>
              <a:buFont typeface="+mj-lt"/>
              <a:buAutoNum type="arabicPeriod"/>
            </a:pP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数据安全</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数据价值挖掘</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容灾和数据保护</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3207904B-5C7F-4AC6-87E3-56C0C6BA86CD}"/>
              </a:ext>
            </a:extLst>
          </p:cNvPr>
          <p:cNvSpPr>
            <a:spLocks noGrp="1"/>
          </p:cNvSpPr>
          <p:nvPr>
            <p:ph type="sldNum" sz="quarter" idx="12"/>
          </p:nvPr>
        </p:nvSpPr>
        <p:spPr/>
        <p:txBody>
          <a:bodyPr/>
          <a:lstStyle/>
          <a:p>
            <a:fld id="{3B917CB5-27BD-4ECA-9D86-80D4B900A204}" type="slidenum">
              <a:rPr lang="en-US" smtClean="0"/>
              <a:t>15</a:t>
            </a:fld>
            <a:endParaRPr lang="en-US"/>
          </a:p>
        </p:txBody>
      </p:sp>
      <p:sp>
        <p:nvSpPr>
          <p:cNvPr id="6" name="Right Brace 5">
            <a:extLst>
              <a:ext uri="{FF2B5EF4-FFF2-40B4-BE49-F238E27FC236}">
                <a16:creationId xmlns:a16="http://schemas.microsoft.com/office/drawing/2014/main" id="{1BFE467B-AC02-4ADE-90B9-15B60170942A}"/>
              </a:ext>
            </a:extLst>
          </p:cNvPr>
          <p:cNvSpPr/>
          <p:nvPr/>
        </p:nvSpPr>
        <p:spPr>
          <a:xfrm>
            <a:off x="8329613" y="1993106"/>
            <a:ext cx="171450" cy="12144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45F04C9-AC91-4BDC-8075-3432BA9A4B69}"/>
              </a:ext>
            </a:extLst>
          </p:cNvPr>
          <p:cNvSpPr txBox="1"/>
          <p:nvPr/>
        </p:nvSpPr>
        <p:spPr>
          <a:xfrm>
            <a:off x="8902303" y="2328863"/>
            <a:ext cx="2050256" cy="646331"/>
          </a:xfrm>
          <a:prstGeom prst="rect">
            <a:avLst/>
          </a:prstGeom>
          <a:noFill/>
        </p:spPr>
        <p:txBody>
          <a:bodyPr wrap="square" rtlCol="0">
            <a:spAutoFit/>
          </a:bodyPr>
          <a:lstStyle/>
          <a:p>
            <a:r>
              <a:rPr lang="en-US" dirty="0"/>
              <a:t>Responsibilities of vendor or user </a:t>
            </a:r>
          </a:p>
        </p:txBody>
      </p:sp>
      <p:sp>
        <p:nvSpPr>
          <p:cNvPr id="8" name="Right Brace 7">
            <a:extLst>
              <a:ext uri="{FF2B5EF4-FFF2-40B4-BE49-F238E27FC236}">
                <a16:creationId xmlns:a16="http://schemas.microsoft.com/office/drawing/2014/main" id="{4EFE9373-1B9C-4E80-8D4F-B9B473A3F394}"/>
              </a:ext>
            </a:extLst>
          </p:cNvPr>
          <p:cNvSpPr/>
          <p:nvPr/>
        </p:nvSpPr>
        <p:spPr>
          <a:xfrm>
            <a:off x="8329613" y="3809999"/>
            <a:ext cx="171450" cy="10048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A0C69B3-89C8-4362-9AAC-33219B29EBC7}"/>
              </a:ext>
            </a:extLst>
          </p:cNvPr>
          <p:cNvSpPr txBox="1"/>
          <p:nvPr/>
        </p:nvSpPr>
        <p:spPr>
          <a:xfrm>
            <a:off x="8902303" y="3989277"/>
            <a:ext cx="2050256" cy="646331"/>
          </a:xfrm>
          <a:prstGeom prst="rect">
            <a:avLst/>
          </a:prstGeom>
          <a:noFill/>
        </p:spPr>
        <p:txBody>
          <a:bodyPr wrap="square" rtlCol="0">
            <a:spAutoFit/>
          </a:bodyPr>
          <a:lstStyle/>
          <a:p>
            <a:r>
              <a:rPr lang="en-US" dirty="0"/>
              <a:t>Responsibilities of vendor and user </a:t>
            </a:r>
          </a:p>
        </p:txBody>
      </p:sp>
    </p:spTree>
    <p:extLst>
      <p:ext uri="{BB962C8B-B14F-4D97-AF65-F5344CB8AC3E}">
        <p14:creationId xmlns:p14="http://schemas.microsoft.com/office/powerpoint/2010/main" val="1190201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CE50-4385-4BCC-80B7-36C6B2E71032}"/>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F849EBF8-0484-45FA-951F-451AE626CBCD}"/>
              </a:ext>
            </a:extLst>
          </p:cNvPr>
          <p:cNvSpPr>
            <a:spLocks noGrp="1"/>
          </p:cNvSpPr>
          <p:nvPr>
            <p:ph idx="1"/>
          </p:nvPr>
        </p:nvSpPr>
        <p:spPr/>
        <p:txBody>
          <a:bodyPr>
            <a:normAutofit fontScale="92500" lnSpcReduction="20000"/>
          </a:bodyPr>
          <a:lstStyle/>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数据中心会朝以定制化降低成本提高效率以及提高敏捷度两个方向进化。性能加速后的软件平台和定制硬件吸取各自优点，开始融合。低效又不敏捷的数据中心会被市场淘汰。所以供应商要赋能用户，让他们</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更敏捷和高效</a:t>
            </a:r>
            <a:r>
              <a:rPr lang="zh-CN" sz="1800" dirty="0">
                <a:effectLst/>
                <a:latin typeface="Calibri" panose="020F0502020204030204" pitchFamily="34" charset="0"/>
                <a:ea typeface="SimSun" panose="02010600030101010101" pitchFamily="2" charset="-122"/>
                <a:cs typeface="Times New Roman" panose="02020603050405020304" pitchFamily="18" charset="0"/>
              </a:rPr>
              <a: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更超大规模的数据中心由于资源</a:t>
            </a:r>
            <a:r>
              <a:rPr lang="en-US" sz="1800" dirty="0">
                <a:effectLst/>
                <a:latin typeface="Calibri" panose="020F0502020204030204" pitchFamily="34" charset="0"/>
                <a:ea typeface="SimSun" panose="02010600030101010101" pitchFamily="2" charset="-122"/>
                <a:cs typeface="Times New Roman" panose="02020603050405020304" pitchFamily="18" charset="0"/>
              </a:rPr>
              <a:t>(e.g., </a:t>
            </a:r>
            <a:r>
              <a:rPr lang="zh-CN" sz="1800" dirty="0">
                <a:effectLst/>
                <a:latin typeface="Calibri" panose="020F0502020204030204" pitchFamily="34" charset="0"/>
                <a:ea typeface="SimSun" panose="02010600030101010101" pitchFamily="2" charset="-122"/>
                <a:cs typeface="Times New Roman" panose="02020603050405020304" pitchFamily="18" charset="0"/>
              </a:rPr>
              <a:t>电力</a:t>
            </a:r>
            <a:r>
              <a:rPr lang="en-US" sz="1800" dirty="0">
                <a:effectLst/>
                <a:latin typeface="Calibri" panose="020F0502020204030204" pitchFamily="34" charset="0"/>
                <a:ea typeface="SimSun" panose="02010600030101010101" pitchFamily="2" charset="-122"/>
                <a:cs typeface="Times New Roman" panose="02020603050405020304" pitchFamily="18" charset="0"/>
              </a:rPr>
              <a:t>)</a:t>
            </a:r>
            <a:r>
              <a:rPr lang="zh-CN" sz="1800" dirty="0">
                <a:effectLst/>
                <a:latin typeface="Calibri" panose="020F0502020204030204" pitchFamily="34" charset="0"/>
                <a:ea typeface="SimSun" panose="02010600030101010101" pitchFamily="2" charset="-122"/>
                <a:cs typeface="Times New Roman" panose="02020603050405020304" pitchFamily="18" charset="0"/>
              </a:rPr>
              <a:t>的限制不会更经济。大型数据中心的尺寸会在</a:t>
            </a:r>
            <a:r>
              <a:rPr lang="en-US" sz="1800" dirty="0">
                <a:effectLst/>
                <a:latin typeface="Calibri" panose="020F0502020204030204" pitchFamily="34" charset="0"/>
                <a:ea typeface="SimSun" panose="02010600030101010101" pitchFamily="2" charset="-122"/>
                <a:cs typeface="Times New Roman" panose="02020603050405020304" pitchFamily="18" charset="0"/>
              </a:rPr>
              <a:t>2030</a:t>
            </a:r>
            <a:r>
              <a:rPr lang="zh-CN" sz="1800" dirty="0">
                <a:effectLst/>
                <a:latin typeface="Calibri" panose="020F0502020204030204" pitchFamily="34" charset="0"/>
                <a:ea typeface="SimSun" panose="02010600030101010101" pitchFamily="2" charset="-122"/>
                <a:cs typeface="Times New Roman" panose="02020603050405020304" pitchFamily="18" charset="0"/>
              </a:rPr>
              <a:t>年左右达到瓶颈。所以</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地理分布的多数据中心和规模大小不等的跨界基础设施</a:t>
            </a:r>
            <a:r>
              <a:rPr lang="zh-CN" sz="1800" dirty="0">
                <a:effectLst/>
                <a:latin typeface="Calibri" panose="020F0502020204030204" pitchFamily="34" charset="0"/>
                <a:ea typeface="SimSun" panose="02010600030101010101" pitchFamily="2" charset="-122"/>
                <a:cs typeface="Times New Roman" panose="02020603050405020304" pitchFamily="18" charset="0"/>
              </a:rPr>
              <a:t>的支持会很重要。</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随着更多企业采取数字第一（</a:t>
            </a:r>
            <a:r>
              <a:rPr lang="en-US" sz="1800" dirty="0">
                <a:effectLst/>
                <a:latin typeface="Calibri" panose="020F0502020204030204" pitchFamily="34" charset="0"/>
                <a:ea typeface="SimSun" panose="02010600030101010101" pitchFamily="2" charset="-122"/>
                <a:cs typeface="Times New Roman" panose="02020603050405020304" pitchFamily="18" charset="0"/>
              </a:rPr>
              <a:t>digital-first</a:t>
            </a:r>
            <a:r>
              <a:rPr lang="zh-CN" sz="1800" dirty="0">
                <a:effectLst/>
                <a:latin typeface="Calibri" panose="020F0502020204030204" pitchFamily="34" charset="0"/>
                <a:ea typeface="SimSun" panose="02010600030101010101" pitchFamily="2" charset="-122"/>
                <a:cs typeface="Times New Roman" panose="02020603050405020304" pitchFamily="18" charset="0"/>
              </a:rPr>
              <a:t>）战略，更多的变化会发生在边缘，小型数据中心可能会看到一些新的形式。而</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大型数据中心的建设格局和模型会延续这些年新兴的模块化建设风格</a:t>
            </a:r>
            <a:r>
              <a:rPr lang="zh-CN" sz="1800" dirty="0">
                <a:effectLst/>
                <a:latin typeface="Calibri" panose="020F0502020204030204" pitchFamily="34" charset="0"/>
                <a:ea typeface="SimSun" panose="02010600030101010101" pitchFamily="2" charset="-122"/>
                <a:cs typeface="Times New Roman" panose="02020603050405020304" pitchFamily="18" charset="0"/>
              </a:rPr>
              <a:t>，因为大型数据中心是多年期的投入（船大难掉头）。意味着现在的头部厂商仍然在大型数据中心的建设方面有先发优势。</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由于计算密度和能力的提升，</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小型数据中心</a:t>
            </a:r>
            <a:r>
              <a:rPr lang="zh-CN" sz="1800" dirty="0">
                <a:effectLst/>
                <a:latin typeface="Calibri" panose="020F0502020204030204" pitchFamily="34" charset="0"/>
                <a:ea typeface="SimSun" panose="02010600030101010101" pitchFamily="2" charset="-122"/>
                <a:cs typeface="Times New Roman" panose="02020603050405020304" pitchFamily="18" charset="0"/>
              </a:rPr>
              <a:t>会具有现在中型数据中心的性能，而在占地供电等方面更经济，</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会分散部署在各地</a:t>
            </a:r>
            <a:r>
              <a:rPr lang="zh-CN" sz="1800" dirty="0">
                <a:effectLst/>
                <a:latin typeface="Calibri" panose="020F0502020204030204" pitchFamily="34" charset="0"/>
                <a:ea typeface="SimSun" panose="02010600030101010101" pitchFamily="2" charset="-122"/>
                <a:cs typeface="Times New Roman" panose="02020603050405020304" pitchFamily="18" charset="0"/>
              </a:rPr>
              <a:t>。小型数据中心的潜力很大，如何能够更好的服务用户，把用户留在分层分布的基础设施上是一个进一步探讨的方向。</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数据中心的服务会慢慢标准化和模板化。一个原因是公有云和</a:t>
            </a: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大厂商在推动用户习惯的改变，另一个原因是客户自己也会尝到模板化带来的好处。</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模板化和定制化</a:t>
            </a:r>
            <a:r>
              <a:rPr lang="zh-CN" sz="1800" dirty="0">
                <a:effectLst/>
                <a:latin typeface="Calibri" panose="020F0502020204030204" pitchFamily="34" charset="0"/>
                <a:ea typeface="SimSun" panose="02010600030101010101" pitchFamily="2" charset="-122"/>
                <a:cs typeface="Times New Roman" panose="02020603050405020304" pitchFamily="18" charset="0"/>
              </a:rPr>
              <a:t>并没有冲突，模板化是用户界面上的，而定制化是为了实现降本增效。</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向公有云搬迁和向</a:t>
            </a: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搬迁的趋势同时存在。更需要弹性的向公有云移动，更需要成本以及控制的客户向</a:t>
            </a: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方向移动。最关键的还是提供合适客户，并敏捷的解决方案。</a:t>
            </a:r>
            <a:r>
              <a:rPr lang="en-US"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的服务化</a:t>
            </a:r>
            <a:r>
              <a:rPr lang="zh-CN" sz="1800" dirty="0">
                <a:effectLst/>
                <a:latin typeface="Calibri" panose="020F0502020204030204" pitchFamily="34" charset="0"/>
                <a:ea typeface="SimSun" panose="02010600030101010101" pitchFamily="2" charset="-122"/>
                <a:cs typeface="Times New Roman" panose="02020603050405020304" pitchFamily="18" charset="0"/>
              </a:rPr>
              <a:t>一定要比现在做的更好。</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AAB5F36D-CABE-4A21-A0A4-8D468FE0B920}"/>
              </a:ext>
            </a:extLst>
          </p:cNvPr>
          <p:cNvSpPr>
            <a:spLocks noGrp="1"/>
          </p:cNvSpPr>
          <p:nvPr>
            <p:ph type="sldNum" sz="quarter" idx="12"/>
          </p:nvPr>
        </p:nvSpPr>
        <p:spPr/>
        <p:txBody>
          <a:bodyPr/>
          <a:lstStyle/>
          <a:p>
            <a:fld id="{3B917CB5-27BD-4ECA-9D86-80D4B900A204}" type="slidenum">
              <a:rPr lang="en-US" smtClean="0"/>
              <a:t>16</a:t>
            </a:fld>
            <a:endParaRPr lang="en-US"/>
          </a:p>
        </p:txBody>
      </p:sp>
    </p:spTree>
    <p:extLst>
      <p:ext uri="{BB962C8B-B14F-4D97-AF65-F5344CB8AC3E}">
        <p14:creationId xmlns:p14="http://schemas.microsoft.com/office/powerpoint/2010/main" val="3679688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C73C9-CF97-783B-816B-B4668CDC8ADE}"/>
              </a:ext>
            </a:extLst>
          </p:cNvPr>
          <p:cNvSpPr>
            <a:spLocks noGrp="1"/>
          </p:cNvSpPr>
          <p:nvPr>
            <p:ph type="sldNum" sz="quarter" idx="12"/>
          </p:nvPr>
        </p:nvSpPr>
        <p:spPr/>
        <p:txBody>
          <a:bodyPr/>
          <a:lstStyle/>
          <a:p>
            <a:fld id="{3B917CB5-27BD-4ECA-9D86-80D4B900A204}" type="slidenum">
              <a:rPr lang="en-US" smtClean="0"/>
              <a:t>17</a:t>
            </a:fld>
            <a:endParaRPr lang="en-US"/>
          </a:p>
        </p:txBody>
      </p:sp>
      <p:pic>
        <p:nvPicPr>
          <p:cNvPr id="6" name="Picture 5" descr="Icon&#10;&#10;Description automatically generated">
            <a:extLst>
              <a:ext uri="{FF2B5EF4-FFF2-40B4-BE49-F238E27FC236}">
                <a16:creationId xmlns:a16="http://schemas.microsoft.com/office/drawing/2014/main" id="{8C285773-7F56-D2B0-816D-6F8B1FA5EF0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83558" y="2616994"/>
            <a:ext cx="1724024" cy="1724024"/>
          </a:xfrm>
          <a:prstGeom prst="rect">
            <a:avLst/>
          </a:prstGeom>
        </p:spPr>
      </p:pic>
      <p:sp>
        <p:nvSpPr>
          <p:cNvPr id="7" name="TextBox 6">
            <a:extLst>
              <a:ext uri="{FF2B5EF4-FFF2-40B4-BE49-F238E27FC236}">
                <a16:creationId xmlns:a16="http://schemas.microsoft.com/office/drawing/2014/main" id="{05F121E2-55E6-F7B6-D4F2-29A11920D920}"/>
              </a:ext>
            </a:extLst>
          </p:cNvPr>
          <p:cNvSpPr txBox="1"/>
          <p:nvPr/>
        </p:nvSpPr>
        <p:spPr>
          <a:xfrm>
            <a:off x="3750469" y="3028950"/>
            <a:ext cx="3771900" cy="369332"/>
          </a:xfrm>
          <a:prstGeom prst="rect">
            <a:avLst/>
          </a:prstGeom>
          <a:noFill/>
        </p:spPr>
        <p:txBody>
          <a:bodyPr wrap="square" rtlCol="0">
            <a:spAutoFit/>
          </a:bodyPr>
          <a:lstStyle/>
          <a:p>
            <a:r>
              <a:rPr lang="en-US" dirty="0"/>
              <a:t>Hot trend topics</a:t>
            </a:r>
          </a:p>
        </p:txBody>
      </p:sp>
    </p:spTree>
    <p:extLst>
      <p:ext uri="{BB962C8B-B14F-4D97-AF65-F5344CB8AC3E}">
        <p14:creationId xmlns:p14="http://schemas.microsoft.com/office/powerpoint/2010/main" val="2629874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E9C8-040C-5682-15FF-7D0B4DE57D80}"/>
              </a:ext>
            </a:extLst>
          </p:cNvPr>
          <p:cNvSpPr>
            <a:spLocks noGrp="1"/>
          </p:cNvSpPr>
          <p:nvPr>
            <p:ph type="title"/>
          </p:nvPr>
        </p:nvSpPr>
        <p:spPr/>
        <p:txBody>
          <a:bodyPr/>
          <a:lstStyle/>
          <a:p>
            <a:r>
              <a:rPr lang="en-US" dirty="0"/>
              <a:t>From application-centric to app-data-centric</a:t>
            </a:r>
          </a:p>
        </p:txBody>
      </p:sp>
      <p:sp>
        <p:nvSpPr>
          <p:cNvPr id="3" name="Content Placeholder 2">
            <a:extLst>
              <a:ext uri="{FF2B5EF4-FFF2-40B4-BE49-F238E27FC236}">
                <a16:creationId xmlns:a16="http://schemas.microsoft.com/office/drawing/2014/main" id="{F3E54FB2-06BA-FF34-5E4D-9D486B7D5D03}"/>
              </a:ext>
            </a:extLst>
          </p:cNvPr>
          <p:cNvSpPr>
            <a:spLocks noGrp="1"/>
          </p:cNvSpPr>
          <p:nvPr>
            <p:ph idx="1"/>
          </p:nvPr>
        </p:nvSpPr>
        <p:spPr/>
        <p:txBody>
          <a:bodyPr/>
          <a:lstStyle/>
          <a:p>
            <a:r>
              <a:rPr lang="en-US" dirty="0"/>
              <a:t>Microservices, container, and DevOps are making the applications agile</a:t>
            </a:r>
          </a:p>
          <a:p>
            <a:r>
              <a:rPr lang="en-US" dirty="0"/>
              <a:t>The application and data are more in control of the Line of Business (LOB) level.</a:t>
            </a:r>
          </a:p>
          <a:p>
            <a:r>
              <a:rPr lang="en-US" altLang="zh-CN" dirty="0"/>
              <a:t>as-a-service</a:t>
            </a:r>
            <a:r>
              <a:rPr lang="zh-CN" altLang="en-US" dirty="0"/>
              <a:t>带来的用户习惯改变</a:t>
            </a:r>
            <a:endParaRPr lang="en-US" altLang="zh-CN" dirty="0"/>
          </a:p>
          <a:p>
            <a:r>
              <a:rPr lang="zh-CN" altLang="en-US" dirty="0"/>
              <a:t>大中小形态的数据中心支持不一样</a:t>
            </a:r>
            <a:endParaRPr lang="en-US" dirty="0"/>
          </a:p>
        </p:txBody>
      </p:sp>
      <p:sp>
        <p:nvSpPr>
          <p:cNvPr id="4" name="Slide Number Placeholder 3">
            <a:extLst>
              <a:ext uri="{FF2B5EF4-FFF2-40B4-BE49-F238E27FC236}">
                <a16:creationId xmlns:a16="http://schemas.microsoft.com/office/drawing/2014/main" id="{FB255A5F-B0C1-076E-3C76-F4556022E35C}"/>
              </a:ext>
            </a:extLst>
          </p:cNvPr>
          <p:cNvSpPr>
            <a:spLocks noGrp="1"/>
          </p:cNvSpPr>
          <p:nvPr>
            <p:ph type="sldNum" sz="quarter" idx="12"/>
          </p:nvPr>
        </p:nvSpPr>
        <p:spPr/>
        <p:txBody>
          <a:bodyPr/>
          <a:lstStyle/>
          <a:p>
            <a:fld id="{3B917CB5-27BD-4ECA-9D86-80D4B900A204}" type="slidenum">
              <a:rPr lang="en-US" smtClean="0"/>
              <a:t>18</a:t>
            </a:fld>
            <a:endParaRPr lang="en-US"/>
          </a:p>
        </p:txBody>
      </p:sp>
    </p:spTree>
    <p:extLst>
      <p:ext uri="{BB962C8B-B14F-4D97-AF65-F5344CB8AC3E}">
        <p14:creationId xmlns:p14="http://schemas.microsoft.com/office/powerpoint/2010/main" val="4139855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E2EC9-2BB8-D3A4-5E2D-C845F12AECB4}"/>
              </a:ext>
            </a:extLst>
          </p:cNvPr>
          <p:cNvSpPr>
            <a:spLocks noGrp="1"/>
          </p:cNvSpPr>
          <p:nvPr>
            <p:ph type="title"/>
          </p:nvPr>
        </p:nvSpPr>
        <p:spPr/>
        <p:txBody>
          <a:bodyPr/>
          <a:lstStyle/>
          <a:p>
            <a:r>
              <a:rPr lang="en-US" dirty="0"/>
              <a:t>Virtualization progress</a:t>
            </a:r>
          </a:p>
        </p:txBody>
      </p:sp>
      <p:sp>
        <p:nvSpPr>
          <p:cNvPr id="3" name="Content Placeholder 2">
            <a:extLst>
              <a:ext uri="{FF2B5EF4-FFF2-40B4-BE49-F238E27FC236}">
                <a16:creationId xmlns:a16="http://schemas.microsoft.com/office/drawing/2014/main" id="{B4F17729-636C-A471-77E2-3C8207746CE9}"/>
              </a:ext>
            </a:extLst>
          </p:cNvPr>
          <p:cNvSpPr>
            <a:spLocks noGrp="1"/>
          </p:cNvSpPr>
          <p:nvPr>
            <p:ph idx="1"/>
          </p:nvPr>
        </p:nvSpPr>
        <p:spPr/>
        <p:txBody>
          <a:bodyPr/>
          <a:lstStyle/>
          <a:p>
            <a:pPr marL="0" marR="0" indent="0">
              <a:lnSpc>
                <a:spcPct val="107000"/>
              </a:lnSpc>
              <a:spcBef>
                <a:spcPts val="0"/>
              </a:spcBef>
              <a:spcAft>
                <a:spcPts val="800"/>
              </a:spcAft>
              <a:buNone/>
            </a:pPr>
            <a:r>
              <a:rPr lang="en-US" altLang="zh-CN" sz="1800" dirty="0">
                <a:latin typeface="Calibri" panose="020F0502020204030204" pitchFamily="34" charset="0"/>
                <a:ea typeface="SimSun" panose="02010600030101010101" pitchFamily="2" charset="-122"/>
                <a:cs typeface="Times New Roman" panose="02020603050405020304" pitchFamily="18" charset="0"/>
              </a:rPr>
              <a:t>R</a:t>
            </a:r>
            <a:r>
              <a:rPr lang="en-US" sz="1800" dirty="0">
                <a:effectLst/>
                <a:latin typeface="Calibri" panose="020F0502020204030204" pitchFamily="34" charset="0"/>
                <a:ea typeface="SimSun" panose="02010600030101010101" pitchFamily="2" charset="-122"/>
                <a:cs typeface="Times New Roman" panose="02020603050405020304" pitchFamily="18" charset="0"/>
              </a:rPr>
              <a:t>easons why serverless is not yet popular in on-prem settings: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The ecosystem for serverless-based applications is not mature.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Many serverless-based applications are not optimized in performance.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On-premise vendors are not eager to provide serverless PAYU modes. The profit is not proved to be high with the limited amount of usage.</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For traditional on-prem models, serverless is only cost-related. The current business model does not trigger the necessity to adopt serverless.</a:t>
            </a:r>
          </a:p>
          <a:p>
            <a:endParaRPr lang="en-US" dirty="0"/>
          </a:p>
        </p:txBody>
      </p:sp>
      <p:sp>
        <p:nvSpPr>
          <p:cNvPr id="4" name="Slide Number Placeholder 3">
            <a:extLst>
              <a:ext uri="{FF2B5EF4-FFF2-40B4-BE49-F238E27FC236}">
                <a16:creationId xmlns:a16="http://schemas.microsoft.com/office/drawing/2014/main" id="{113EB2E8-DF58-6B5D-959E-D06B40E608CE}"/>
              </a:ext>
            </a:extLst>
          </p:cNvPr>
          <p:cNvSpPr>
            <a:spLocks noGrp="1"/>
          </p:cNvSpPr>
          <p:nvPr>
            <p:ph type="sldNum" sz="quarter" idx="12"/>
          </p:nvPr>
        </p:nvSpPr>
        <p:spPr/>
        <p:txBody>
          <a:bodyPr/>
          <a:lstStyle/>
          <a:p>
            <a:fld id="{3B917CB5-27BD-4ECA-9D86-80D4B900A204}" type="slidenum">
              <a:rPr lang="en-US" smtClean="0"/>
              <a:t>19</a:t>
            </a:fld>
            <a:endParaRPr lang="en-US"/>
          </a:p>
        </p:txBody>
      </p:sp>
    </p:spTree>
    <p:extLst>
      <p:ext uri="{BB962C8B-B14F-4D97-AF65-F5344CB8AC3E}">
        <p14:creationId xmlns:p14="http://schemas.microsoft.com/office/powerpoint/2010/main" val="3838003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5" descr="People in hi-tech suites">
            <a:extLst>
              <a:ext uri="{FF2B5EF4-FFF2-40B4-BE49-F238E27FC236}">
                <a16:creationId xmlns:a16="http://schemas.microsoft.com/office/drawing/2014/main" id="{CDBE7047-559B-D447-C894-0298BA48647C}"/>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76" name="Content Placeholder 2">
            <a:extLst>
              <a:ext uri="{FF2B5EF4-FFF2-40B4-BE49-F238E27FC236}">
                <a16:creationId xmlns:a16="http://schemas.microsoft.com/office/drawing/2014/main" id="{884D2E55-889B-404F-BC02-D6C90EC28191}"/>
              </a:ext>
            </a:extLst>
          </p:cNvPr>
          <p:cNvSpPr>
            <a:spLocks noGrp="1"/>
          </p:cNvSpPr>
          <p:nvPr>
            <p:ph idx="1"/>
          </p:nvPr>
        </p:nvSpPr>
        <p:spPr>
          <a:xfrm>
            <a:off x="602456" y="539750"/>
            <a:ext cx="10515600" cy="4351338"/>
          </a:xfrm>
        </p:spPr>
        <p:txBody>
          <a:bodyPr>
            <a:normAutofit/>
          </a:bodyPr>
          <a:lstStyle/>
          <a:p>
            <a:r>
              <a:rPr lang="en-US" sz="4000" dirty="0">
                <a:solidFill>
                  <a:schemeClr val="tx2"/>
                </a:solidFill>
              </a:rPr>
              <a:t>What do future on-prem DCs look like?</a:t>
            </a:r>
          </a:p>
          <a:p>
            <a:r>
              <a:rPr lang="en-US" dirty="0">
                <a:solidFill>
                  <a:schemeClr val="tx2"/>
                </a:solidFill>
              </a:rPr>
              <a:t>What are the building models of future DCs?</a:t>
            </a:r>
          </a:p>
        </p:txBody>
      </p:sp>
      <p:sp>
        <p:nvSpPr>
          <p:cNvPr id="4" name="Slide Number Placeholder 3">
            <a:extLst>
              <a:ext uri="{FF2B5EF4-FFF2-40B4-BE49-F238E27FC236}">
                <a16:creationId xmlns:a16="http://schemas.microsoft.com/office/drawing/2014/main" id="{680DA653-CC99-49EA-8F46-F84E7F4F82C4}"/>
              </a:ext>
            </a:extLst>
          </p:cNvPr>
          <p:cNvSpPr>
            <a:spLocks noGrp="1"/>
          </p:cNvSpPr>
          <p:nvPr>
            <p:ph type="sldNum" sz="quarter" idx="12"/>
          </p:nvPr>
        </p:nvSpPr>
        <p:spPr>
          <a:xfrm>
            <a:off x="8610600" y="6356350"/>
            <a:ext cx="2743200" cy="365125"/>
          </a:xfrm>
        </p:spPr>
        <p:txBody>
          <a:bodyPr>
            <a:normAutofit/>
          </a:bodyPr>
          <a:lstStyle/>
          <a:p>
            <a:pPr>
              <a:spcAft>
                <a:spcPts val="600"/>
              </a:spcAft>
            </a:pPr>
            <a:fld id="{3B917CB5-27BD-4ECA-9D86-80D4B900A204}"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2038198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7098-CC83-6779-61D4-E212AB7A0840}"/>
              </a:ext>
            </a:extLst>
          </p:cNvPr>
          <p:cNvSpPr>
            <a:spLocks noGrp="1"/>
          </p:cNvSpPr>
          <p:nvPr>
            <p:ph type="title"/>
          </p:nvPr>
        </p:nvSpPr>
        <p:spPr/>
        <p:txBody>
          <a:bodyPr/>
          <a:lstStyle/>
          <a:p>
            <a:r>
              <a:rPr lang="en-US" dirty="0"/>
              <a:t>Edge Revolution</a:t>
            </a:r>
          </a:p>
        </p:txBody>
      </p:sp>
      <p:sp>
        <p:nvSpPr>
          <p:cNvPr id="3" name="Content Placeholder 2">
            <a:extLst>
              <a:ext uri="{FF2B5EF4-FFF2-40B4-BE49-F238E27FC236}">
                <a16:creationId xmlns:a16="http://schemas.microsoft.com/office/drawing/2014/main" id="{FEF3D606-49CB-60BE-4A69-B9704333A755}"/>
              </a:ext>
            </a:extLst>
          </p:cNvPr>
          <p:cNvSpPr>
            <a:spLocks noGrp="1"/>
          </p:cNvSpPr>
          <p:nvPr>
            <p:ph idx="1"/>
          </p:nvPr>
        </p:nvSpPr>
        <p:spPr/>
        <p:txBody>
          <a:bodyPr>
            <a:normAutofit/>
          </a:bodyPr>
          <a:lstStyle/>
          <a:p>
            <a:r>
              <a:rPr lang="en-US" dirty="0">
                <a:effectLst/>
                <a:latin typeface="Calibri" panose="020F0502020204030204" pitchFamily="34" charset="0"/>
                <a:ea typeface="SimSun" panose="02010600030101010101" pitchFamily="2" charset="-122"/>
                <a:cs typeface="Times New Roman" panose="02020603050405020304" pitchFamily="18" charset="0"/>
              </a:rPr>
              <a:t>AI and cloud are two trends that will be combined with IoT on edge.</a:t>
            </a:r>
          </a:p>
          <a:p>
            <a:r>
              <a:rPr lang="en-US" dirty="0">
                <a:effectLst/>
                <a:latin typeface="Calibri" panose="020F0502020204030204" pitchFamily="34" charset="0"/>
                <a:ea typeface="SimSun" panose="02010600030101010101" pitchFamily="2" charset="-122"/>
                <a:cs typeface="Times New Roman" panose="02020603050405020304" pitchFamily="18" charset="0"/>
              </a:rPr>
              <a:t>From a data center perspective, edge data centers are deployed near the edge. The granularities can be different.</a:t>
            </a:r>
          </a:p>
          <a:p>
            <a:r>
              <a:rPr lang="en-US" dirty="0">
                <a:effectLst/>
                <a:latin typeface="Calibri" panose="020F0502020204030204" pitchFamily="34" charset="0"/>
                <a:ea typeface="SimSun" panose="02010600030101010101" pitchFamily="2" charset="-122"/>
                <a:cs typeface="Times New Roman" panose="02020603050405020304" pitchFamily="18" charset="0"/>
              </a:rPr>
              <a:t>The new trends of PAYU, agility, elasticity and efficient data processing are making progress in the edge computing world.</a:t>
            </a:r>
            <a:endParaRPr lang="en-US" dirty="0"/>
          </a:p>
        </p:txBody>
      </p:sp>
      <p:sp>
        <p:nvSpPr>
          <p:cNvPr id="4" name="Slide Number Placeholder 3">
            <a:extLst>
              <a:ext uri="{FF2B5EF4-FFF2-40B4-BE49-F238E27FC236}">
                <a16:creationId xmlns:a16="http://schemas.microsoft.com/office/drawing/2014/main" id="{1EC5AEA7-4C49-6B95-03F5-A3B83395A052}"/>
              </a:ext>
            </a:extLst>
          </p:cNvPr>
          <p:cNvSpPr>
            <a:spLocks noGrp="1"/>
          </p:cNvSpPr>
          <p:nvPr>
            <p:ph type="sldNum" sz="quarter" idx="12"/>
          </p:nvPr>
        </p:nvSpPr>
        <p:spPr/>
        <p:txBody>
          <a:bodyPr/>
          <a:lstStyle/>
          <a:p>
            <a:fld id="{3B917CB5-27BD-4ECA-9D86-80D4B900A204}" type="slidenum">
              <a:rPr lang="en-US" smtClean="0"/>
              <a:t>20</a:t>
            </a:fld>
            <a:endParaRPr lang="en-US"/>
          </a:p>
        </p:txBody>
      </p:sp>
    </p:spTree>
    <p:extLst>
      <p:ext uri="{BB962C8B-B14F-4D97-AF65-F5344CB8AC3E}">
        <p14:creationId xmlns:p14="http://schemas.microsoft.com/office/powerpoint/2010/main" val="3596539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5DB5-D530-4FC3-967B-8957524901B3}"/>
              </a:ext>
            </a:extLst>
          </p:cNvPr>
          <p:cNvSpPr>
            <a:spLocks noGrp="1"/>
          </p:cNvSpPr>
          <p:nvPr>
            <p:ph type="title"/>
          </p:nvPr>
        </p:nvSpPr>
        <p:spPr/>
        <p:txBody>
          <a:bodyPr/>
          <a:lstStyle/>
          <a:p>
            <a:r>
              <a:rPr lang="en-US" dirty="0"/>
              <a:t>Real-time/near real-time processing</a:t>
            </a:r>
          </a:p>
        </p:txBody>
      </p:sp>
      <p:sp>
        <p:nvSpPr>
          <p:cNvPr id="3" name="Content Placeholder 2">
            <a:extLst>
              <a:ext uri="{FF2B5EF4-FFF2-40B4-BE49-F238E27FC236}">
                <a16:creationId xmlns:a16="http://schemas.microsoft.com/office/drawing/2014/main" id="{F77E2C29-1D20-E61B-6AD0-0BC733E9EC23}"/>
              </a:ext>
            </a:extLst>
          </p:cNvPr>
          <p:cNvSpPr>
            <a:spLocks noGrp="1"/>
          </p:cNvSpPr>
          <p:nvPr>
            <p:ph idx="1"/>
          </p:nvPr>
        </p:nvSpPr>
        <p:spPr/>
        <p:txBody>
          <a:bodyPr>
            <a:normAutofit/>
          </a:bodyPr>
          <a:lstStyle/>
          <a:p>
            <a:r>
              <a:rPr lang="en-US" dirty="0">
                <a:effectLst/>
                <a:latin typeface="Calibri" panose="020F0502020204030204" pitchFamily="34" charset="0"/>
                <a:ea typeface="SimSun" panose="02010600030101010101" pitchFamily="2" charset="-122"/>
                <a:cs typeface="Times New Roman" panose="02020603050405020304" pitchFamily="18" charset="0"/>
              </a:rPr>
              <a:t>Academia and industry are very interested in this area. </a:t>
            </a:r>
          </a:p>
          <a:p>
            <a:r>
              <a:rPr lang="en-US" dirty="0">
                <a:effectLst/>
                <a:latin typeface="Calibri" panose="020F0502020204030204" pitchFamily="34" charset="0"/>
                <a:ea typeface="SimSun" panose="02010600030101010101" pitchFamily="2" charset="-122"/>
                <a:cs typeface="Times New Roman" panose="02020603050405020304" pitchFamily="18" charset="0"/>
              </a:rPr>
              <a:t>There is a niche market for purpose-built hardware for extra processing capability.</a:t>
            </a:r>
          </a:p>
          <a:p>
            <a:r>
              <a:rPr lang="en-US" dirty="0">
                <a:latin typeface="Calibri" panose="020F0502020204030204" pitchFamily="34" charset="0"/>
                <a:ea typeface="SimSun" panose="02010600030101010101" pitchFamily="2" charset="-122"/>
                <a:cs typeface="Times New Roman" panose="02020603050405020304" pitchFamily="18" charset="0"/>
              </a:rPr>
              <a:t>T</a:t>
            </a:r>
            <a:r>
              <a:rPr lang="en-US" dirty="0">
                <a:effectLst/>
                <a:latin typeface="Calibri" panose="020F0502020204030204" pitchFamily="34" charset="0"/>
                <a:ea typeface="SimSun" panose="02010600030101010101" pitchFamily="2" charset="-122"/>
                <a:cs typeface="Times New Roman" panose="02020603050405020304" pitchFamily="18" charset="0"/>
              </a:rPr>
              <a:t>he majority of customers are not bound to an extreme latency and hence existing solutions such as open-source-based solutions are sufficient.</a:t>
            </a:r>
            <a:endParaRPr lang="en-US" dirty="0"/>
          </a:p>
        </p:txBody>
      </p:sp>
      <p:sp>
        <p:nvSpPr>
          <p:cNvPr id="4" name="Slide Number Placeholder 3">
            <a:extLst>
              <a:ext uri="{FF2B5EF4-FFF2-40B4-BE49-F238E27FC236}">
                <a16:creationId xmlns:a16="http://schemas.microsoft.com/office/drawing/2014/main" id="{F4ADFF4E-A6F8-DE07-787E-64119355833D}"/>
              </a:ext>
            </a:extLst>
          </p:cNvPr>
          <p:cNvSpPr>
            <a:spLocks noGrp="1"/>
          </p:cNvSpPr>
          <p:nvPr>
            <p:ph type="sldNum" sz="quarter" idx="12"/>
          </p:nvPr>
        </p:nvSpPr>
        <p:spPr/>
        <p:txBody>
          <a:bodyPr/>
          <a:lstStyle/>
          <a:p>
            <a:fld id="{3B917CB5-27BD-4ECA-9D86-80D4B900A204}" type="slidenum">
              <a:rPr lang="en-US" smtClean="0"/>
              <a:t>21</a:t>
            </a:fld>
            <a:endParaRPr lang="en-US"/>
          </a:p>
        </p:txBody>
      </p:sp>
    </p:spTree>
    <p:extLst>
      <p:ext uri="{BB962C8B-B14F-4D97-AF65-F5344CB8AC3E}">
        <p14:creationId xmlns:p14="http://schemas.microsoft.com/office/powerpoint/2010/main" val="259820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37004-730E-EC06-AA4B-3F6E62303E12}"/>
              </a:ext>
            </a:extLst>
          </p:cNvPr>
          <p:cNvSpPr>
            <a:spLocks noGrp="1"/>
          </p:cNvSpPr>
          <p:nvPr>
            <p:ph type="title"/>
          </p:nvPr>
        </p:nvSpPr>
        <p:spPr/>
        <p:txBody>
          <a:bodyPr/>
          <a:lstStyle/>
          <a:p>
            <a:r>
              <a:rPr lang="en-US" dirty="0"/>
              <a:t>Multi-cloud</a:t>
            </a:r>
          </a:p>
        </p:txBody>
      </p:sp>
      <p:sp>
        <p:nvSpPr>
          <p:cNvPr id="3" name="Content Placeholder 2">
            <a:extLst>
              <a:ext uri="{FF2B5EF4-FFF2-40B4-BE49-F238E27FC236}">
                <a16:creationId xmlns:a16="http://schemas.microsoft.com/office/drawing/2014/main" id="{5C0E0609-2AEB-644B-63A5-983D7C124F8A}"/>
              </a:ext>
            </a:extLst>
          </p:cNvPr>
          <p:cNvSpPr>
            <a:spLocks noGrp="1"/>
          </p:cNvSpPr>
          <p:nvPr>
            <p:ph idx="1"/>
          </p:nvPr>
        </p:nvSpPr>
        <p:spPr/>
        <p:txBody>
          <a:bodyPr/>
          <a:lstStyle/>
          <a:p>
            <a:pPr marL="0" marR="0" indent="0">
              <a:lnSpc>
                <a:spcPct val="107000"/>
              </a:lnSpc>
              <a:spcBef>
                <a:spcPts val="0"/>
              </a:spcBef>
              <a:spcAft>
                <a:spcPts val="800"/>
              </a:spcAft>
              <a:buNone/>
            </a:pPr>
            <a:r>
              <a:rPr lang="en-US" sz="1800" dirty="0">
                <a:effectLst/>
                <a:latin typeface="Calibri" panose="020F0502020204030204" pitchFamily="34" charset="0"/>
                <a:ea typeface="SimSun" panose="02010600030101010101" pitchFamily="2" charset="-122"/>
                <a:cs typeface="Times New Roman" panose="02020603050405020304" pitchFamily="18" charset="0"/>
              </a:rPr>
              <a:t>Multi-cloud is already an overused term in the industry. There are at least two types of multi-cloud integrations: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Use other clouds as an extension (for backup, DR, migration, etc.)</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Use other clouds as peers</a:t>
            </a:r>
          </a:p>
          <a:p>
            <a:pPr marL="0" indent="0">
              <a:buNone/>
            </a:pPr>
            <a:endParaRPr lang="en-US" dirty="0"/>
          </a:p>
        </p:txBody>
      </p:sp>
      <p:sp>
        <p:nvSpPr>
          <p:cNvPr id="4" name="Slide Number Placeholder 3">
            <a:extLst>
              <a:ext uri="{FF2B5EF4-FFF2-40B4-BE49-F238E27FC236}">
                <a16:creationId xmlns:a16="http://schemas.microsoft.com/office/drawing/2014/main" id="{DDB20372-65C9-137D-B5F1-89EC2CD56BA0}"/>
              </a:ext>
            </a:extLst>
          </p:cNvPr>
          <p:cNvSpPr>
            <a:spLocks noGrp="1"/>
          </p:cNvSpPr>
          <p:nvPr>
            <p:ph type="sldNum" sz="quarter" idx="12"/>
          </p:nvPr>
        </p:nvSpPr>
        <p:spPr/>
        <p:txBody>
          <a:bodyPr/>
          <a:lstStyle/>
          <a:p>
            <a:fld id="{3B917CB5-27BD-4ECA-9D86-80D4B900A204}" type="slidenum">
              <a:rPr lang="en-US" smtClean="0"/>
              <a:t>22</a:t>
            </a:fld>
            <a:endParaRPr lang="en-US"/>
          </a:p>
        </p:txBody>
      </p:sp>
    </p:spTree>
    <p:extLst>
      <p:ext uri="{BB962C8B-B14F-4D97-AF65-F5344CB8AC3E}">
        <p14:creationId xmlns:p14="http://schemas.microsoft.com/office/powerpoint/2010/main" val="3747052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con&#10;&#10;Description automatically generated">
            <a:extLst>
              <a:ext uri="{FF2B5EF4-FFF2-40B4-BE49-F238E27FC236}">
                <a16:creationId xmlns:a16="http://schemas.microsoft.com/office/drawing/2014/main" id="{F3DF4CD9-D06E-3F42-1659-A50B9BA3F2E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45449" y="2752617"/>
            <a:ext cx="1655784" cy="1370305"/>
          </a:xfrm>
        </p:spPr>
      </p:pic>
      <p:sp>
        <p:nvSpPr>
          <p:cNvPr id="4" name="Slide Number Placeholder 3">
            <a:extLst>
              <a:ext uri="{FF2B5EF4-FFF2-40B4-BE49-F238E27FC236}">
                <a16:creationId xmlns:a16="http://schemas.microsoft.com/office/drawing/2014/main" id="{99CBFEA9-A275-7FC0-EBCA-DA92C0B6161D}"/>
              </a:ext>
            </a:extLst>
          </p:cNvPr>
          <p:cNvSpPr>
            <a:spLocks noGrp="1"/>
          </p:cNvSpPr>
          <p:nvPr>
            <p:ph type="sldNum" sz="quarter" idx="12"/>
          </p:nvPr>
        </p:nvSpPr>
        <p:spPr/>
        <p:txBody>
          <a:bodyPr/>
          <a:lstStyle/>
          <a:p>
            <a:fld id="{3B917CB5-27BD-4ECA-9D86-80D4B900A204}" type="slidenum">
              <a:rPr lang="en-US" smtClean="0"/>
              <a:t>23</a:t>
            </a:fld>
            <a:endParaRPr lang="en-US"/>
          </a:p>
        </p:txBody>
      </p:sp>
      <p:sp>
        <p:nvSpPr>
          <p:cNvPr id="7" name="TextBox 6">
            <a:extLst>
              <a:ext uri="{FF2B5EF4-FFF2-40B4-BE49-F238E27FC236}">
                <a16:creationId xmlns:a16="http://schemas.microsoft.com/office/drawing/2014/main" id="{F3864FB1-FDBF-C8B6-3DB3-97B5FB7A2B5D}"/>
              </a:ext>
            </a:extLst>
          </p:cNvPr>
          <p:cNvSpPr txBox="1"/>
          <p:nvPr/>
        </p:nvSpPr>
        <p:spPr>
          <a:xfrm>
            <a:off x="4210050" y="2997635"/>
            <a:ext cx="3771900" cy="646331"/>
          </a:xfrm>
          <a:prstGeom prst="rect">
            <a:avLst/>
          </a:prstGeom>
          <a:noFill/>
        </p:spPr>
        <p:txBody>
          <a:bodyPr wrap="square" rtlCol="0">
            <a:spAutoFit/>
          </a:bodyPr>
          <a:lstStyle/>
          <a:p>
            <a:r>
              <a:rPr lang="zh-CN" altLang="en-US" dirty="0"/>
              <a:t>数据中心非传统视角下</a:t>
            </a:r>
            <a:endParaRPr lang="en-US" dirty="0"/>
          </a:p>
          <a:p>
            <a:r>
              <a:rPr lang="en-US" dirty="0"/>
              <a:t>Hot </a:t>
            </a:r>
            <a:r>
              <a:rPr lang="en-US" altLang="zh-CN" dirty="0"/>
              <a:t>DC building </a:t>
            </a:r>
            <a:r>
              <a:rPr lang="en-US" dirty="0"/>
              <a:t>tools</a:t>
            </a:r>
          </a:p>
        </p:txBody>
      </p:sp>
    </p:spTree>
    <p:extLst>
      <p:ext uri="{BB962C8B-B14F-4D97-AF65-F5344CB8AC3E}">
        <p14:creationId xmlns:p14="http://schemas.microsoft.com/office/powerpoint/2010/main" val="1769843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52D3-049B-43A4-B08D-FFD931870D1C}"/>
              </a:ext>
            </a:extLst>
          </p:cNvPr>
          <p:cNvSpPr>
            <a:spLocks noGrp="1"/>
          </p:cNvSpPr>
          <p:nvPr>
            <p:ph type="title"/>
          </p:nvPr>
        </p:nvSpPr>
        <p:spPr/>
        <p:txBody>
          <a:bodyPr/>
          <a:lstStyle/>
          <a:p>
            <a:r>
              <a:rPr lang="en-US" dirty="0"/>
              <a:t>Mixed pools and the composable infrastructure</a:t>
            </a:r>
          </a:p>
        </p:txBody>
      </p:sp>
      <p:sp>
        <p:nvSpPr>
          <p:cNvPr id="3" name="Content Placeholder 2">
            <a:extLst>
              <a:ext uri="{FF2B5EF4-FFF2-40B4-BE49-F238E27FC236}">
                <a16:creationId xmlns:a16="http://schemas.microsoft.com/office/drawing/2014/main" id="{0F73F22F-662F-462C-A906-3331DAF44F21}"/>
              </a:ext>
            </a:extLst>
          </p:cNvPr>
          <p:cNvSpPr>
            <a:spLocks noGrp="1"/>
          </p:cNvSpPr>
          <p:nvPr>
            <p:ph idx="1"/>
          </p:nvPr>
        </p:nvSpPr>
        <p:spPr/>
        <p:txBody>
          <a:bodyPr/>
          <a:lstStyle/>
          <a:p>
            <a:pPr marL="0" indent="0">
              <a:buNone/>
            </a:pPr>
            <a:r>
              <a:rPr lang="en-US" sz="1800" dirty="0">
                <a:effectLst/>
                <a:latin typeface="Calibri" panose="020F0502020204030204" pitchFamily="34" charset="0"/>
                <a:ea typeface="SimSun" panose="02010600030101010101" pitchFamily="2" charset="-122"/>
                <a:cs typeface="Times New Roman" panose="02020603050405020304" pitchFamily="18" charset="0"/>
              </a:rPr>
              <a:t>Gartner</a:t>
            </a:r>
            <a:r>
              <a:rPr lang="en-US" sz="1800" dirty="0">
                <a:effectLst/>
                <a:latin typeface="Calibri" panose="020F0502020204030204" pitchFamily="34" charset="0"/>
                <a:ea typeface="SimSun" panose="02010600030101010101" pitchFamily="2" charset="-122"/>
              </a:rPr>
              <a:t>® </a:t>
            </a:r>
            <a:r>
              <a:rPr lang="en-US" sz="1800" dirty="0">
                <a:effectLst/>
                <a:latin typeface="Calibri" panose="020F0502020204030204" pitchFamily="34" charset="0"/>
                <a:ea typeface="SimSun" panose="02010600030101010101" pitchFamily="2" charset="-122"/>
                <a:cs typeface="Times New Roman" panose="02020603050405020304" pitchFamily="18" charset="0"/>
              </a:rPr>
              <a:t>defines composable infrastructure as a “highly flexible </a:t>
            </a:r>
            <a:r>
              <a:rPr lang="en-US"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software architecture </a:t>
            </a:r>
            <a:r>
              <a:rPr lang="en-US" sz="1800" dirty="0">
                <a:effectLst/>
                <a:latin typeface="Calibri" panose="020F0502020204030204" pitchFamily="34" charset="0"/>
                <a:ea typeface="SimSun" panose="02010600030101010101" pitchFamily="2" charset="-122"/>
                <a:cs typeface="Times New Roman" panose="02020603050405020304" pitchFamily="18" charset="0"/>
              </a:rPr>
              <a:t>that leverages standard hardware building blocks that can be easily scaled-up, scaled-out, scaled-down, or scaled-in as business needs dictate”.</a:t>
            </a:r>
          </a:p>
          <a:p>
            <a:pPr marL="0" indent="0">
              <a:buNone/>
            </a:pPr>
            <a:endParaRPr lang="en-US" sz="1800" dirty="0">
              <a:latin typeface="Calibri" panose="020F0502020204030204" pitchFamily="34" charset="0"/>
              <a:ea typeface="SimSun" panose="02010600030101010101" pitchFamily="2" charset="-122"/>
              <a:cs typeface="Times New Roman" panose="02020603050405020304" pitchFamily="18" charset="0"/>
            </a:endParaRPr>
          </a:p>
          <a:p>
            <a:r>
              <a:rPr lang="en-US" sz="1800" dirty="0"/>
              <a:t>Composable</a:t>
            </a:r>
            <a:r>
              <a:rPr lang="zh-CN" altLang="en-US" sz="1800" dirty="0"/>
              <a:t>的主题是灵活</a:t>
            </a:r>
            <a:r>
              <a:rPr lang="en-US" altLang="zh-CN" sz="1800" dirty="0"/>
              <a:t>pooling (CPU, </a:t>
            </a:r>
            <a:r>
              <a:rPr lang="en-US" altLang="zh-CN" sz="1800" dirty="0" err="1"/>
              <a:t>xPU</a:t>
            </a:r>
            <a:r>
              <a:rPr lang="en-US" altLang="zh-CN" sz="1800" dirty="0"/>
              <a:t>, Mem, </a:t>
            </a:r>
            <a:r>
              <a:rPr lang="en-US" altLang="zh-CN" sz="1800" dirty="0" err="1"/>
              <a:t>etc</a:t>
            </a:r>
            <a:r>
              <a:rPr lang="en-US" altLang="zh-CN" sz="1800" dirty="0"/>
              <a:t>)</a:t>
            </a:r>
            <a:r>
              <a:rPr lang="zh-CN" altLang="en-US" sz="1800" dirty="0"/>
              <a:t>，美好的愿景</a:t>
            </a:r>
            <a:endParaRPr lang="en-US" altLang="zh-CN" sz="1800" dirty="0"/>
          </a:p>
          <a:p>
            <a:r>
              <a:rPr lang="zh-CN" altLang="en-US" sz="1800" dirty="0"/>
              <a:t>一派比较早，想法是纯的，从硬件解决。但是产品迟迟达不到期望。</a:t>
            </a:r>
            <a:endParaRPr lang="en-US" altLang="zh-CN" sz="1800" dirty="0"/>
          </a:p>
          <a:p>
            <a:r>
              <a:rPr lang="zh-CN" altLang="en-US" sz="1800" dirty="0"/>
              <a:t>另一派是比较现实的，认为软件构造出概念就好。</a:t>
            </a:r>
            <a:endParaRPr lang="en-US" altLang="zh-CN" sz="1800" dirty="0"/>
          </a:p>
          <a:p>
            <a:endParaRPr lang="en-US" sz="1800" dirty="0"/>
          </a:p>
          <a:p>
            <a:pPr marL="0" indent="0">
              <a:buNone/>
            </a:pPr>
            <a:r>
              <a:rPr lang="en-US" altLang="zh-CN" sz="1800" dirty="0"/>
              <a:t>Gartner</a:t>
            </a:r>
            <a:r>
              <a:rPr lang="zh-CN" altLang="en-US" sz="1800" dirty="0"/>
              <a:t>和</a:t>
            </a:r>
            <a:r>
              <a:rPr lang="en-US" altLang="zh-CN" sz="1800" dirty="0"/>
              <a:t>IDC</a:t>
            </a:r>
            <a:r>
              <a:rPr lang="zh-CN" altLang="en-US" sz="1800" dirty="0"/>
              <a:t>支持第二种观点，但是并不排斥</a:t>
            </a:r>
            <a:r>
              <a:rPr lang="en-US" altLang="zh-CN" sz="1800" dirty="0"/>
              <a:t>purpose-built.</a:t>
            </a:r>
            <a:endParaRPr lang="en-US" sz="1800" dirty="0"/>
          </a:p>
        </p:txBody>
      </p:sp>
      <p:sp>
        <p:nvSpPr>
          <p:cNvPr id="4" name="Slide Number Placeholder 3">
            <a:extLst>
              <a:ext uri="{FF2B5EF4-FFF2-40B4-BE49-F238E27FC236}">
                <a16:creationId xmlns:a16="http://schemas.microsoft.com/office/drawing/2014/main" id="{DBF4B3BC-42BB-41C2-94D0-98889D409961}"/>
              </a:ext>
            </a:extLst>
          </p:cNvPr>
          <p:cNvSpPr>
            <a:spLocks noGrp="1"/>
          </p:cNvSpPr>
          <p:nvPr>
            <p:ph type="sldNum" sz="quarter" idx="12"/>
          </p:nvPr>
        </p:nvSpPr>
        <p:spPr/>
        <p:txBody>
          <a:bodyPr/>
          <a:lstStyle/>
          <a:p>
            <a:fld id="{3B917CB5-27BD-4ECA-9D86-80D4B900A204}" type="slidenum">
              <a:rPr lang="en-US" smtClean="0"/>
              <a:t>24</a:t>
            </a:fld>
            <a:endParaRPr lang="en-US"/>
          </a:p>
        </p:txBody>
      </p:sp>
      <p:pic>
        <p:nvPicPr>
          <p:cNvPr id="6" name="Picture 5" descr="A picture containing outdoor, pile&#10;&#10;Description automatically generated">
            <a:extLst>
              <a:ext uri="{FF2B5EF4-FFF2-40B4-BE49-F238E27FC236}">
                <a16:creationId xmlns:a16="http://schemas.microsoft.com/office/drawing/2014/main" id="{5AC88BA1-43F1-1A9A-17C6-89A3D1A3A3D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515826" y="2936388"/>
            <a:ext cx="2837974" cy="2129812"/>
          </a:xfrm>
          <a:prstGeom prst="rect">
            <a:avLst/>
          </a:prstGeom>
        </p:spPr>
      </p:pic>
    </p:spTree>
    <p:extLst>
      <p:ext uri="{BB962C8B-B14F-4D97-AF65-F5344CB8AC3E}">
        <p14:creationId xmlns:p14="http://schemas.microsoft.com/office/powerpoint/2010/main" val="4008693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5FB-8746-3FDD-7670-8E0679BEABBA}"/>
              </a:ext>
            </a:extLst>
          </p:cNvPr>
          <p:cNvSpPr>
            <a:spLocks noGrp="1"/>
          </p:cNvSpPr>
          <p:nvPr>
            <p:ph type="title"/>
          </p:nvPr>
        </p:nvSpPr>
        <p:spPr/>
        <p:txBody>
          <a:bodyPr/>
          <a:lstStyle/>
          <a:p>
            <a:r>
              <a:rPr lang="en-US" dirty="0"/>
              <a:t>Bundle, various forms of convergence, and </a:t>
            </a:r>
            <a:r>
              <a:rPr lang="en-US" dirty="0" err="1"/>
              <a:t>xPUs</a:t>
            </a:r>
            <a:endParaRPr lang="en-US" dirty="0"/>
          </a:p>
        </p:txBody>
      </p:sp>
      <p:sp>
        <p:nvSpPr>
          <p:cNvPr id="3" name="Content Placeholder 2">
            <a:extLst>
              <a:ext uri="{FF2B5EF4-FFF2-40B4-BE49-F238E27FC236}">
                <a16:creationId xmlns:a16="http://schemas.microsoft.com/office/drawing/2014/main" id="{D7A8A17D-3FE0-866C-CBEA-C4791AFBB276}"/>
              </a:ext>
            </a:extLst>
          </p:cNvPr>
          <p:cNvSpPr>
            <a:spLocks noGrp="1"/>
          </p:cNvSpPr>
          <p:nvPr>
            <p:ph idx="1"/>
          </p:nvPr>
        </p:nvSpPr>
        <p:spPr/>
        <p:txBody>
          <a:bodyPr/>
          <a:lstStyle/>
          <a:p>
            <a:r>
              <a:rPr lang="en-US" altLang="zh-CN" sz="1800" dirty="0">
                <a:effectLst/>
                <a:latin typeface="Calibri" panose="020F0502020204030204" pitchFamily="34" charset="0"/>
                <a:ea typeface="SimSun" panose="02010600030101010101" pitchFamily="2" charset="-122"/>
                <a:cs typeface="Times New Roman" panose="02020603050405020304" pitchFamily="18" charset="0"/>
              </a:rPr>
              <a:t>T</a:t>
            </a:r>
            <a:r>
              <a:rPr lang="en-US" sz="1800" dirty="0">
                <a:effectLst/>
                <a:latin typeface="Calibri" panose="020F0502020204030204" pitchFamily="34" charset="0"/>
                <a:ea typeface="SimSun" panose="02010600030101010101" pitchFamily="2" charset="-122"/>
                <a:cs typeface="Times New Roman" panose="02020603050405020304" pitchFamily="18" charset="0"/>
              </a:rPr>
              <a:t>he various forms of convergence architecture clearly define the implementation</a:t>
            </a:r>
          </a:p>
          <a:p>
            <a:r>
              <a:rPr lang="en-US" sz="1800" dirty="0">
                <a:effectLst/>
                <a:latin typeface="Calibri" panose="020F0502020204030204" pitchFamily="34" charset="0"/>
                <a:ea typeface="SimSun" panose="02010600030101010101" pitchFamily="2" charset="-122"/>
                <a:cs typeface="Times New Roman" panose="02020603050405020304" pitchFamily="18" charset="0"/>
              </a:rPr>
              <a:t>In the PAYU model, customers choose to ignore the difference</a:t>
            </a:r>
            <a:r>
              <a:rPr lang="en-US" altLang="zh-CN" sz="1800" dirty="0">
                <a:effectLst/>
                <a:latin typeface="Calibri" panose="020F0502020204030204" pitchFamily="34" charset="0"/>
                <a:ea typeface="SimSun" panose="02010600030101010101" pitchFamily="2" charset="-122"/>
                <a:cs typeface="Times New Roman" panose="02020603050405020304" pitchFamily="18" charset="0"/>
              </a:rPr>
              <a:t>s</a:t>
            </a:r>
            <a:r>
              <a:rPr lang="en-US" sz="1800" dirty="0">
                <a:effectLst/>
                <a:latin typeface="Calibri" panose="020F0502020204030204" pitchFamily="34" charset="0"/>
                <a:ea typeface="SimSun" panose="02010600030101010101" pitchFamily="2" charset="-122"/>
                <a:cs typeface="Times New Roman" panose="02020603050405020304" pitchFamily="18" charset="0"/>
              </a:rPr>
              <a:t> between CI, HCI, and dHCI</a:t>
            </a:r>
          </a:p>
          <a:p>
            <a:r>
              <a:rPr lang="zh-CN" altLang="en-US" sz="1800" dirty="0">
                <a:latin typeface="Calibri" panose="020F0502020204030204" pitchFamily="34" charset="0"/>
                <a:ea typeface="SimSun" panose="02010600030101010101" pitchFamily="2" charset="-122"/>
                <a:cs typeface="Times New Roman" panose="02020603050405020304" pitchFamily="18" charset="0"/>
              </a:rPr>
              <a:t>更多的市场和商业策略问题，不同尺寸下，哪种配置</a:t>
            </a:r>
            <a:r>
              <a:rPr lang="en-US" altLang="zh-CN" sz="1800" dirty="0">
                <a:latin typeface="Calibri" panose="020F0502020204030204" pitchFamily="34" charset="0"/>
                <a:ea typeface="SimSun" panose="02010600030101010101" pitchFamily="2" charset="-122"/>
                <a:cs typeface="Times New Roman" panose="02020603050405020304" pitchFamily="18" charset="0"/>
              </a:rPr>
              <a:t>ROI</a:t>
            </a:r>
            <a:r>
              <a:rPr lang="zh-CN" altLang="en-US" sz="1800" dirty="0">
                <a:latin typeface="Calibri" panose="020F0502020204030204" pitchFamily="34" charset="0"/>
                <a:ea typeface="SimSun" panose="02010600030101010101" pitchFamily="2" charset="-122"/>
                <a:cs typeface="Times New Roman" panose="02020603050405020304" pitchFamily="18" charset="0"/>
              </a:rPr>
              <a:t>最高</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r>
              <a:rPr lang="en-US" sz="1800" dirty="0">
                <a:effectLst/>
                <a:latin typeface="Calibri" panose="020F0502020204030204" pitchFamily="34" charset="0"/>
                <a:ea typeface="SimSun" panose="02010600030101010101" pitchFamily="2" charset="-122"/>
                <a:cs typeface="Times New Roman" panose="02020603050405020304" pitchFamily="18" charset="0"/>
              </a:rPr>
              <a:t>The </a:t>
            </a:r>
            <a:r>
              <a:rPr lang="en-US" sz="1800" dirty="0" err="1">
                <a:effectLst/>
                <a:latin typeface="Calibri" panose="020F0502020204030204" pitchFamily="34" charset="0"/>
                <a:ea typeface="SimSun" panose="02010600030101010101" pitchFamily="2" charset="-122"/>
                <a:cs typeface="Times New Roman" panose="02020603050405020304" pitchFamily="18" charset="0"/>
              </a:rPr>
              <a:t>xPU</a:t>
            </a:r>
            <a:r>
              <a:rPr lang="en-US" sz="1800" dirty="0">
                <a:effectLst/>
                <a:latin typeface="Calibri" panose="020F0502020204030204" pitchFamily="34" charset="0"/>
                <a:ea typeface="SimSun" panose="02010600030101010101" pitchFamily="2" charset="-122"/>
                <a:cs typeface="Times New Roman" panose="02020603050405020304" pitchFamily="18" charset="0"/>
              </a:rPr>
              <a:t> movement impacts the co-processing market deeply. Using co-processors or accelerators can provide better ROI for customers</a:t>
            </a:r>
          </a:p>
          <a:p>
            <a:r>
              <a:rPr lang="en-US" sz="1800" dirty="0">
                <a:effectLst/>
                <a:latin typeface="Calibri" panose="020F0502020204030204" pitchFamily="34" charset="0"/>
                <a:ea typeface="SimSun" panose="02010600030101010101" pitchFamily="2" charset="-122"/>
                <a:cs typeface="Times New Roman" panose="02020603050405020304" pitchFamily="18" charset="0"/>
              </a:rPr>
              <a:t>the benefits of software-defined or purpose-built are internal to service providers. </a:t>
            </a:r>
          </a:p>
          <a:p>
            <a:r>
              <a:rPr lang="en-US" sz="1800" dirty="0">
                <a:effectLst/>
                <a:latin typeface="Calibri" panose="020F0502020204030204" pitchFamily="34" charset="0"/>
                <a:ea typeface="SimSun" panose="02010600030101010101" pitchFamily="2" charset="-122"/>
                <a:cs typeface="Times New Roman" panose="02020603050405020304" pitchFamily="18" charset="0"/>
              </a:rPr>
              <a:t>Therefore, the freedom could cultivate a group of new exciting solutions having new tradeoff standards</a:t>
            </a:r>
            <a:endParaRPr lang="en-US" dirty="0"/>
          </a:p>
        </p:txBody>
      </p:sp>
      <p:sp>
        <p:nvSpPr>
          <p:cNvPr id="4" name="Slide Number Placeholder 3">
            <a:extLst>
              <a:ext uri="{FF2B5EF4-FFF2-40B4-BE49-F238E27FC236}">
                <a16:creationId xmlns:a16="http://schemas.microsoft.com/office/drawing/2014/main" id="{7A456AA0-21F7-C206-DAAD-A106DA948A29}"/>
              </a:ext>
            </a:extLst>
          </p:cNvPr>
          <p:cNvSpPr>
            <a:spLocks noGrp="1"/>
          </p:cNvSpPr>
          <p:nvPr>
            <p:ph type="sldNum" sz="quarter" idx="12"/>
          </p:nvPr>
        </p:nvSpPr>
        <p:spPr/>
        <p:txBody>
          <a:bodyPr/>
          <a:lstStyle/>
          <a:p>
            <a:fld id="{3B917CB5-27BD-4ECA-9D86-80D4B900A204}" type="slidenum">
              <a:rPr lang="en-US" smtClean="0"/>
              <a:t>25</a:t>
            </a:fld>
            <a:endParaRPr lang="en-US"/>
          </a:p>
        </p:txBody>
      </p:sp>
    </p:spTree>
    <p:extLst>
      <p:ext uri="{BB962C8B-B14F-4D97-AF65-F5344CB8AC3E}">
        <p14:creationId xmlns:p14="http://schemas.microsoft.com/office/powerpoint/2010/main" val="375887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9F106-C3FD-40E9-8B41-9BD09F106801}"/>
              </a:ext>
            </a:extLst>
          </p:cNvPr>
          <p:cNvSpPr>
            <a:spLocks noGrp="1"/>
          </p:cNvSpPr>
          <p:nvPr>
            <p:ph type="title"/>
          </p:nvPr>
        </p:nvSpPr>
        <p:spPr/>
        <p:txBody>
          <a:bodyPr/>
          <a:lstStyle/>
          <a:p>
            <a:r>
              <a:rPr lang="en-US" dirty="0"/>
              <a:t>Silicon customization and the merge of processing units</a:t>
            </a:r>
          </a:p>
        </p:txBody>
      </p:sp>
      <p:sp>
        <p:nvSpPr>
          <p:cNvPr id="3" name="Content Placeholder 2">
            <a:extLst>
              <a:ext uri="{FF2B5EF4-FFF2-40B4-BE49-F238E27FC236}">
                <a16:creationId xmlns:a16="http://schemas.microsoft.com/office/drawing/2014/main" id="{158C93EA-697D-44DF-AF3B-5E8F1A41DD4F}"/>
              </a:ext>
            </a:extLst>
          </p:cNvPr>
          <p:cNvSpPr>
            <a:spLocks noGrp="1"/>
          </p:cNvSpPr>
          <p:nvPr>
            <p:ph idx="1"/>
          </p:nvPr>
        </p:nvSpPr>
        <p:spPr/>
        <p:txBody>
          <a:bodyPr/>
          <a:lstStyle/>
          <a:p>
            <a:r>
              <a:rPr lang="en-US" altLang="zh-CN" sz="1800" dirty="0">
                <a:effectLst/>
                <a:latin typeface="Calibri" panose="020F0502020204030204" pitchFamily="34" charset="0"/>
                <a:ea typeface="SimSun" panose="02010600030101010101" pitchFamily="2" charset="-122"/>
                <a:cs typeface="Times New Roman" panose="02020603050405020304" pitchFamily="18" charset="0"/>
              </a:rPr>
              <a:t>All kinds of </a:t>
            </a:r>
            <a:r>
              <a:rPr lang="en-US" altLang="zh-CN" sz="1800" dirty="0" err="1">
                <a:effectLst/>
                <a:latin typeface="Calibri" panose="020F0502020204030204" pitchFamily="34" charset="0"/>
                <a:ea typeface="SimSun" panose="02010600030101010101" pitchFamily="2" charset="-122"/>
                <a:cs typeface="Times New Roman" panose="02020603050405020304" pitchFamily="18" charset="0"/>
              </a:rPr>
              <a:t>xPUs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r>
              <a:rPr lang="en-US" sz="1800" dirty="0" err="1">
                <a:effectLst/>
                <a:latin typeface="Calibri" panose="020F0502020204030204" pitchFamily="34" charset="0"/>
                <a:ea typeface="SimSun" panose="02010600030101010101" pitchFamily="2" charset="-122"/>
                <a:cs typeface="Times New Roman" panose="02020603050405020304" pitchFamily="18" charset="0"/>
              </a:rPr>
              <a:t>c</a:t>
            </a:r>
            <a:r>
              <a:rPr lang="en-US" sz="1800" dirty="0" err="1">
                <a:effectLst/>
                <a:latin typeface="Calibri" panose="020F0502020204030204" pitchFamily="34" charset="0"/>
                <a:ea typeface="SimSun" panose="02010600030101010101" pitchFamily="2" charset="-122"/>
              </a:rPr>
              <a:t>hiplet</a:t>
            </a:r>
            <a:r>
              <a:rPr lang="en-US" sz="1800" dirty="0">
                <a:effectLst/>
                <a:latin typeface="Calibri" panose="020F0502020204030204" pitchFamily="34" charset="0"/>
                <a:ea typeface="SimSun" panose="02010600030101010101" pitchFamily="2" charset="-122"/>
              </a:rPr>
              <a:t> is a proposed way to embed pre-designed dies into a foundation.</a:t>
            </a:r>
          </a:p>
          <a:p>
            <a:r>
              <a:rPr lang="en-US" sz="1800" dirty="0">
                <a:effectLst/>
                <a:latin typeface="Calibri" panose="020F0502020204030204" pitchFamily="34" charset="0"/>
                <a:ea typeface="SimSun" panose="02010600030101010101" pitchFamily="2" charset="-122"/>
              </a:rPr>
              <a:t>This is an example of the endless cycle -- software-defined solutions and purpose-built solutions will merge and generate new general-purpose solutions. Silicon customization used to be in the purpose-built area. Soon the flexibility issue limits the speed of integration. Hence, the industry is using the concept of </a:t>
            </a:r>
            <a:r>
              <a:rPr lang="en-US" sz="1800" dirty="0" err="1">
                <a:effectLst/>
                <a:latin typeface="Calibri" panose="020F0502020204030204" pitchFamily="34" charset="0"/>
                <a:ea typeface="SimSun" panose="02010600030101010101" pitchFamily="2" charset="-122"/>
              </a:rPr>
              <a:t>chiplet</a:t>
            </a:r>
            <a:r>
              <a:rPr lang="en-US" sz="1800" dirty="0">
                <a:effectLst/>
                <a:latin typeface="Calibri" panose="020F0502020204030204" pitchFamily="34" charset="0"/>
                <a:ea typeface="SimSun" panose="02010600030101010101" pitchFamily="2" charset="-122"/>
              </a:rPr>
              <a:t> to overcome flexibility issues.</a:t>
            </a:r>
            <a:endParaRPr lang="en-US" sz="1800" dirty="0">
              <a:latin typeface="Calibri" panose="020F0502020204030204" pitchFamily="34" charset="0"/>
              <a:ea typeface="SimSun" panose="02010600030101010101" pitchFamily="2" charset="-122"/>
            </a:endParaRPr>
          </a:p>
          <a:p>
            <a:r>
              <a:rPr lang="en-US" sz="1800" dirty="0" err="1">
                <a:latin typeface="Calibri" panose="020F0502020204030204" pitchFamily="34" charset="0"/>
                <a:ea typeface="SimSun" panose="02010600030101010101" pitchFamily="2" charset="-122"/>
              </a:rPr>
              <a:t>Chiplet</a:t>
            </a:r>
            <a:r>
              <a:rPr lang="zh-CN" altLang="en-US" sz="1800" dirty="0">
                <a:latin typeface="Calibri" panose="020F0502020204030204" pitchFamily="34" charset="0"/>
                <a:ea typeface="SimSun" panose="02010600030101010101" pitchFamily="2" charset="-122"/>
              </a:rPr>
              <a:t>的灵活度只能和</a:t>
            </a:r>
            <a:r>
              <a:rPr lang="en-US" altLang="zh-CN" sz="1800" dirty="0" err="1">
                <a:latin typeface="Calibri" panose="020F0502020204030204" pitchFamily="34" charset="0"/>
                <a:ea typeface="SimSun" panose="02010600030101010101" pitchFamily="2" charset="-122"/>
              </a:rPr>
              <a:t>xPU</a:t>
            </a:r>
            <a:r>
              <a:rPr lang="zh-CN" altLang="en-US" sz="1800" dirty="0">
                <a:latin typeface="Calibri" panose="020F0502020204030204" pitchFamily="34" charset="0"/>
                <a:ea typeface="SimSun" panose="02010600030101010101" pitchFamily="2" charset="-122"/>
              </a:rPr>
              <a:t>比，暂时还比不了软件定义。但是可以加快从软件优化到硬件优化的过程，从而提高灵活度。</a:t>
            </a:r>
            <a:endParaRPr lang="en-US" dirty="0"/>
          </a:p>
        </p:txBody>
      </p:sp>
      <p:sp>
        <p:nvSpPr>
          <p:cNvPr id="4" name="Slide Number Placeholder 3">
            <a:extLst>
              <a:ext uri="{FF2B5EF4-FFF2-40B4-BE49-F238E27FC236}">
                <a16:creationId xmlns:a16="http://schemas.microsoft.com/office/drawing/2014/main" id="{3A2F4D00-EBDC-4A61-9503-6F3FB84CEDD9}"/>
              </a:ext>
            </a:extLst>
          </p:cNvPr>
          <p:cNvSpPr>
            <a:spLocks noGrp="1"/>
          </p:cNvSpPr>
          <p:nvPr>
            <p:ph type="sldNum" sz="quarter" idx="12"/>
          </p:nvPr>
        </p:nvSpPr>
        <p:spPr/>
        <p:txBody>
          <a:bodyPr/>
          <a:lstStyle/>
          <a:p>
            <a:fld id="{3B917CB5-27BD-4ECA-9D86-80D4B900A204}" type="slidenum">
              <a:rPr lang="en-US" smtClean="0"/>
              <a:t>26</a:t>
            </a:fld>
            <a:endParaRPr lang="en-US"/>
          </a:p>
        </p:txBody>
      </p:sp>
    </p:spTree>
    <p:extLst>
      <p:ext uri="{BB962C8B-B14F-4D97-AF65-F5344CB8AC3E}">
        <p14:creationId xmlns:p14="http://schemas.microsoft.com/office/powerpoint/2010/main" val="2824290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E1CF-B778-6997-12B8-CBB2669B59AE}"/>
              </a:ext>
            </a:extLst>
          </p:cNvPr>
          <p:cNvSpPr>
            <a:spLocks noGrp="1"/>
          </p:cNvSpPr>
          <p:nvPr>
            <p:ph type="title"/>
          </p:nvPr>
        </p:nvSpPr>
        <p:spPr/>
        <p:txBody>
          <a:bodyPr/>
          <a:lstStyle/>
          <a:p>
            <a:r>
              <a:rPr lang="en-US" dirty="0"/>
              <a:t>Serverless and function-as-a-service</a:t>
            </a:r>
          </a:p>
        </p:txBody>
      </p:sp>
      <p:sp>
        <p:nvSpPr>
          <p:cNvPr id="3" name="Content Placeholder 2">
            <a:extLst>
              <a:ext uri="{FF2B5EF4-FFF2-40B4-BE49-F238E27FC236}">
                <a16:creationId xmlns:a16="http://schemas.microsoft.com/office/drawing/2014/main" id="{6FF0B8A1-E7DF-6FF0-DABE-E25BC63C3083}"/>
              </a:ext>
            </a:extLst>
          </p:cNvPr>
          <p:cNvSpPr>
            <a:spLocks noGrp="1"/>
          </p:cNvSpPr>
          <p:nvPr>
            <p:ph idx="1"/>
          </p:nvPr>
        </p:nvSpPr>
        <p:spPr/>
        <p:txBody>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Serverless is an extreme form of software-defined infrastructure</a:t>
            </a:r>
          </a:p>
          <a:p>
            <a:pPr marL="0" marR="0">
              <a:lnSpc>
                <a:spcPct val="107000"/>
              </a:lnSpc>
              <a:spcBef>
                <a:spcPts val="0"/>
              </a:spcBef>
              <a:spcAft>
                <a:spcPts val="80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function-as-a-service is very friendly to data analytics and AI workloads.</a:t>
            </a:r>
          </a:p>
          <a:p>
            <a:pPr marL="0" marR="0">
              <a:lnSpc>
                <a:spcPct val="107000"/>
              </a:lnSpc>
              <a:spcBef>
                <a:spcPts val="0"/>
              </a:spcBef>
              <a:spcAft>
                <a:spcPts val="80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Some of the serverless applications are possibly be adopted first: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Times New Roman" panose="02020603050405020304" pitchFamily="18" charset="0"/>
              </a:rPr>
              <a:t>Big data processing applications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Times New Roman" panose="02020603050405020304" pitchFamily="18" charset="0"/>
              </a:rPr>
              <a:t>ML applications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Times New Roman" panose="02020603050405020304" pitchFamily="18" charset="0"/>
              </a:rPr>
              <a:t>ETL pipelines</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Times New Roman" panose="02020603050405020304" pitchFamily="18" charset="0"/>
              </a:rPr>
              <a:t>Batch jobs</a:t>
            </a:r>
          </a:p>
          <a:p>
            <a:pPr marL="0" marR="0">
              <a:lnSpc>
                <a:spcPct val="107000"/>
              </a:lnSpc>
              <a:spcBef>
                <a:spcPts val="0"/>
              </a:spcBef>
              <a:spcAft>
                <a:spcPts val="800"/>
              </a:spcAft>
            </a:pPr>
            <a:r>
              <a:rPr lang="en-US" sz="1800" dirty="0">
                <a:latin typeface="Calibri" panose="020F0502020204030204" pitchFamily="34" charset="0"/>
                <a:ea typeface="SimSun" panose="02010600030101010101" pitchFamily="2" charset="-122"/>
                <a:cs typeface="Times New Roman" panose="02020603050405020304" pitchFamily="18" charset="0"/>
              </a:rPr>
              <a:t>O</a:t>
            </a:r>
            <a:r>
              <a:rPr lang="en-US" sz="1800" dirty="0">
                <a:effectLst/>
                <a:latin typeface="Calibri" panose="020F0502020204030204" pitchFamily="34" charset="0"/>
                <a:ea typeface="SimSun" panose="02010600030101010101" pitchFamily="2" charset="-122"/>
                <a:cs typeface="Times New Roman" panose="02020603050405020304" pitchFamily="18" charset="0"/>
              </a:rPr>
              <a:t>n-prem setting function-as-a-service is only meaningful when the vendors find a win-win way to obtain enough profits from providing such a service. The risk is that the ROI is so small or even negative when only a few people adopt this service.</a:t>
            </a:r>
          </a:p>
          <a:p>
            <a:endParaRPr lang="en-US" dirty="0"/>
          </a:p>
        </p:txBody>
      </p:sp>
      <p:sp>
        <p:nvSpPr>
          <p:cNvPr id="4" name="Slide Number Placeholder 3">
            <a:extLst>
              <a:ext uri="{FF2B5EF4-FFF2-40B4-BE49-F238E27FC236}">
                <a16:creationId xmlns:a16="http://schemas.microsoft.com/office/drawing/2014/main" id="{EF1A4CC8-413C-D29D-162A-301E2EF14352}"/>
              </a:ext>
            </a:extLst>
          </p:cNvPr>
          <p:cNvSpPr>
            <a:spLocks noGrp="1"/>
          </p:cNvSpPr>
          <p:nvPr>
            <p:ph type="sldNum" sz="quarter" idx="12"/>
          </p:nvPr>
        </p:nvSpPr>
        <p:spPr/>
        <p:txBody>
          <a:bodyPr/>
          <a:lstStyle/>
          <a:p>
            <a:fld id="{3B917CB5-27BD-4ECA-9D86-80D4B900A204}" type="slidenum">
              <a:rPr lang="en-US" smtClean="0"/>
              <a:t>27</a:t>
            </a:fld>
            <a:endParaRPr lang="en-US"/>
          </a:p>
        </p:txBody>
      </p:sp>
    </p:spTree>
    <p:extLst>
      <p:ext uri="{BB962C8B-B14F-4D97-AF65-F5344CB8AC3E}">
        <p14:creationId xmlns:p14="http://schemas.microsoft.com/office/powerpoint/2010/main" val="996474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3AC4B4-6EB1-7B50-1511-9C96530BC67D}"/>
              </a:ext>
            </a:extLst>
          </p:cNvPr>
          <p:cNvSpPr>
            <a:spLocks noGrp="1"/>
          </p:cNvSpPr>
          <p:nvPr>
            <p:ph type="sldNum" sz="quarter" idx="12"/>
          </p:nvPr>
        </p:nvSpPr>
        <p:spPr/>
        <p:txBody>
          <a:bodyPr/>
          <a:lstStyle/>
          <a:p>
            <a:fld id="{3B917CB5-27BD-4ECA-9D86-80D4B900A204}" type="slidenum">
              <a:rPr lang="en-US" smtClean="0"/>
              <a:t>28</a:t>
            </a:fld>
            <a:endParaRPr lang="en-US"/>
          </a:p>
        </p:txBody>
      </p:sp>
      <p:pic>
        <p:nvPicPr>
          <p:cNvPr id="6" name="Picture 5" descr="A picture containing text&#10;&#10;Description automatically generated">
            <a:extLst>
              <a:ext uri="{FF2B5EF4-FFF2-40B4-BE49-F238E27FC236}">
                <a16:creationId xmlns:a16="http://schemas.microsoft.com/office/drawing/2014/main" id="{99AB082E-F809-1D9D-8294-7D77A8FC15A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38326" y="2501382"/>
            <a:ext cx="1699036" cy="1731169"/>
          </a:xfrm>
          <a:prstGeom prst="rect">
            <a:avLst/>
          </a:prstGeom>
        </p:spPr>
      </p:pic>
      <p:sp>
        <p:nvSpPr>
          <p:cNvPr id="8" name="TextBox 7">
            <a:extLst>
              <a:ext uri="{FF2B5EF4-FFF2-40B4-BE49-F238E27FC236}">
                <a16:creationId xmlns:a16="http://schemas.microsoft.com/office/drawing/2014/main" id="{281A7870-9BF7-3186-D871-CD113575DA15}"/>
              </a:ext>
            </a:extLst>
          </p:cNvPr>
          <p:cNvSpPr txBox="1"/>
          <p:nvPr/>
        </p:nvSpPr>
        <p:spPr>
          <a:xfrm>
            <a:off x="4210050" y="2997635"/>
            <a:ext cx="4705350" cy="461665"/>
          </a:xfrm>
          <a:prstGeom prst="rect">
            <a:avLst/>
          </a:prstGeom>
          <a:noFill/>
        </p:spPr>
        <p:txBody>
          <a:bodyPr wrap="square" rtlCol="0">
            <a:spAutoFit/>
          </a:bodyPr>
          <a:lstStyle/>
          <a:p>
            <a:r>
              <a:rPr lang="zh-CN" altLang="en-US" sz="2400" dirty="0"/>
              <a:t>数据中心传统视角中的存储</a:t>
            </a:r>
            <a:endParaRPr lang="en-US" sz="2400" dirty="0"/>
          </a:p>
        </p:txBody>
      </p:sp>
    </p:spTree>
    <p:extLst>
      <p:ext uri="{BB962C8B-B14F-4D97-AF65-F5344CB8AC3E}">
        <p14:creationId xmlns:p14="http://schemas.microsoft.com/office/powerpoint/2010/main" val="257859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BD4D-6046-F9C3-276B-C9E9F732F456}"/>
              </a:ext>
            </a:extLst>
          </p:cNvPr>
          <p:cNvSpPr>
            <a:spLocks noGrp="1"/>
          </p:cNvSpPr>
          <p:nvPr>
            <p:ph type="title"/>
          </p:nvPr>
        </p:nvSpPr>
        <p:spPr/>
        <p:txBody>
          <a:bodyPr/>
          <a:lstStyle/>
          <a:p>
            <a:r>
              <a:rPr lang="en-US" altLang="zh-CN" dirty="0"/>
              <a:t>Overview &amp; background from IDC numbers</a:t>
            </a:r>
            <a:endParaRPr lang="en-US" dirty="0"/>
          </a:p>
        </p:txBody>
      </p:sp>
      <p:sp>
        <p:nvSpPr>
          <p:cNvPr id="3" name="Content Placeholder 2">
            <a:extLst>
              <a:ext uri="{FF2B5EF4-FFF2-40B4-BE49-F238E27FC236}">
                <a16:creationId xmlns:a16="http://schemas.microsoft.com/office/drawing/2014/main" id="{7E28C964-E009-C38B-C499-D68EC158032E}"/>
              </a:ext>
            </a:extLst>
          </p:cNvPr>
          <p:cNvSpPr>
            <a:spLocks noGrp="1"/>
          </p:cNvSpPr>
          <p:nvPr>
            <p:ph idx="1"/>
          </p:nvPr>
        </p:nvSpPr>
        <p:spPr/>
        <p:txBody>
          <a:bodyPr/>
          <a:lstStyle/>
          <a:p>
            <a:r>
              <a:rPr lang="en-US" dirty="0">
                <a:latin typeface="Calibri" panose="020F0502020204030204" pitchFamily="34" charset="0"/>
                <a:ea typeface="SimSun" panose="02010600030101010101" pitchFamily="2" charset="-122"/>
                <a:cs typeface="Times New Roman" panose="02020603050405020304" pitchFamily="18" charset="0"/>
              </a:rPr>
              <a:t>W</a:t>
            </a:r>
            <a:r>
              <a:rPr lang="en-US" dirty="0">
                <a:effectLst/>
                <a:latin typeface="Calibri" panose="020F0502020204030204" pitchFamily="34" charset="0"/>
                <a:ea typeface="SimSun" panose="02010600030101010101" pitchFamily="2" charset="-122"/>
                <a:cs typeface="Times New Roman" panose="02020603050405020304" pitchFamily="18" charset="0"/>
              </a:rPr>
              <a:t>hile growth in the Worldwide External Enterprise Storage Systems market will slow from 7% to 2% in 2022-2025, revenue will reach $36.9 Billion in 2025. </a:t>
            </a:r>
          </a:p>
          <a:p>
            <a:r>
              <a:rPr lang="en-US" dirty="0">
                <a:effectLst/>
                <a:latin typeface="Calibri" panose="020F0502020204030204" pitchFamily="34" charset="0"/>
                <a:ea typeface="SimSun" panose="02010600030101010101" pitchFamily="2" charset="-122"/>
                <a:cs typeface="Times New Roman" panose="02020603050405020304" pitchFamily="18" charset="0"/>
              </a:rPr>
              <a:t>The worldwide enterprise storage market (Worldwide Enterprise Storage Systems) grew at a higher CAGR of 7.5%</a:t>
            </a:r>
          </a:p>
          <a:p>
            <a:r>
              <a:rPr lang="en-US" dirty="0">
                <a:effectLst/>
                <a:latin typeface="Calibri" panose="020F0502020204030204" pitchFamily="34" charset="0"/>
                <a:ea typeface="SimSun" panose="02010600030101010101" pitchFamily="2" charset="-122"/>
                <a:cs typeface="Times New Roman" panose="02020603050405020304" pitchFamily="18" charset="0"/>
              </a:rPr>
              <a:t>A total of $177.1 Billion by 2025, which also includes OEM, and ODM markets, such as server built-in storage</a:t>
            </a:r>
          </a:p>
          <a:p>
            <a:r>
              <a:rPr lang="en-US" dirty="0">
                <a:effectLst/>
                <a:latin typeface="Calibri" panose="020F0502020204030204" pitchFamily="34" charset="0"/>
                <a:ea typeface="SimSun" panose="02010600030101010101" pitchFamily="2" charset="-122"/>
                <a:cs typeface="Times New Roman" panose="02020603050405020304" pitchFamily="18" charset="0"/>
              </a:rPr>
              <a:t>SAN market is steadily growing</a:t>
            </a:r>
          </a:p>
          <a:p>
            <a:r>
              <a:rPr lang="en-US" dirty="0">
                <a:latin typeface="Calibri" panose="020F0502020204030204" pitchFamily="34" charset="0"/>
                <a:ea typeface="SimSun" panose="02010600030101010101" pitchFamily="2" charset="-122"/>
                <a:cs typeface="Times New Roman" panose="02020603050405020304" pitchFamily="18" charset="0"/>
              </a:rPr>
              <a:t>Distributed storage, including File/object and virtual SAN/HCI, is steadily growing</a:t>
            </a:r>
          </a:p>
          <a:p>
            <a:endParaRPr lang="en-US" sz="1800" dirty="0">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a:extLst>
              <a:ext uri="{FF2B5EF4-FFF2-40B4-BE49-F238E27FC236}">
                <a16:creationId xmlns:a16="http://schemas.microsoft.com/office/drawing/2014/main" id="{E2D37716-0762-3ADA-78F8-27ADF7167511}"/>
              </a:ext>
            </a:extLst>
          </p:cNvPr>
          <p:cNvSpPr>
            <a:spLocks noGrp="1"/>
          </p:cNvSpPr>
          <p:nvPr>
            <p:ph type="sldNum" sz="quarter" idx="12"/>
          </p:nvPr>
        </p:nvSpPr>
        <p:spPr/>
        <p:txBody>
          <a:bodyPr/>
          <a:lstStyle/>
          <a:p>
            <a:fld id="{3B917CB5-27BD-4ECA-9D86-80D4B900A204}" type="slidenum">
              <a:rPr lang="en-US" smtClean="0"/>
              <a:t>29</a:t>
            </a:fld>
            <a:endParaRPr lang="en-US"/>
          </a:p>
        </p:txBody>
      </p:sp>
    </p:spTree>
    <p:extLst>
      <p:ext uri="{BB962C8B-B14F-4D97-AF65-F5344CB8AC3E}">
        <p14:creationId xmlns:p14="http://schemas.microsoft.com/office/powerpoint/2010/main" val="1977700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10B3-FA8F-405A-ACAB-A9F3CD98FC63}"/>
              </a:ext>
            </a:extLst>
          </p:cNvPr>
          <p:cNvSpPr>
            <a:spLocks noGrp="1"/>
          </p:cNvSpPr>
          <p:nvPr>
            <p:ph type="title"/>
          </p:nvPr>
        </p:nvSpPr>
        <p:spPr/>
        <p:txBody>
          <a:bodyPr/>
          <a:lstStyle/>
          <a:p>
            <a:r>
              <a:rPr lang="en-US" dirty="0"/>
              <a:t>On-prem DCs must evolve</a:t>
            </a:r>
          </a:p>
        </p:txBody>
      </p:sp>
      <p:sp>
        <p:nvSpPr>
          <p:cNvPr id="4" name="Slide Number Placeholder 3">
            <a:extLst>
              <a:ext uri="{FF2B5EF4-FFF2-40B4-BE49-F238E27FC236}">
                <a16:creationId xmlns:a16="http://schemas.microsoft.com/office/drawing/2014/main" id="{BCD25924-9CDB-426A-88C2-708CB764676B}"/>
              </a:ext>
            </a:extLst>
          </p:cNvPr>
          <p:cNvSpPr>
            <a:spLocks noGrp="1"/>
          </p:cNvSpPr>
          <p:nvPr>
            <p:ph type="sldNum" sz="quarter" idx="12"/>
          </p:nvPr>
        </p:nvSpPr>
        <p:spPr/>
        <p:txBody>
          <a:bodyPr/>
          <a:lstStyle/>
          <a:p>
            <a:fld id="{3B917CB5-27BD-4ECA-9D86-80D4B900A204}" type="slidenum">
              <a:rPr lang="en-US" smtClean="0"/>
              <a:t>3</a:t>
            </a:fld>
            <a:endParaRPr lang="en-US"/>
          </a:p>
        </p:txBody>
      </p:sp>
      <p:pic>
        <p:nvPicPr>
          <p:cNvPr id="6" name="Picture 5" descr="A picture containing building, light, lined&#10;&#10;Description automatically generated">
            <a:extLst>
              <a:ext uri="{FF2B5EF4-FFF2-40B4-BE49-F238E27FC236}">
                <a16:creationId xmlns:a16="http://schemas.microsoft.com/office/drawing/2014/main" id="{B60EC037-0868-4179-A4F6-A00135D00CB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23963" y="2125177"/>
            <a:ext cx="1983581" cy="991791"/>
          </a:xfrm>
          <a:prstGeom prst="rect">
            <a:avLst/>
          </a:prstGeom>
        </p:spPr>
      </p:pic>
      <p:pic>
        <p:nvPicPr>
          <p:cNvPr id="11" name="Picture 10" descr="A picture containing silhouette, vector graphics&#10;&#10;Description automatically generated">
            <a:extLst>
              <a:ext uri="{FF2B5EF4-FFF2-40B4-BE49-F238E27FC236}">
                <a16:creationId xmlns:a16="http://schemas.microsoft.com/office/drawing/2014/main" id="{9E7ACD09-1918-4120-AF62-C051F1D9787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59657" y="4008546"/>
            <a:ext cx="2147887" cy="1379346"/>
          </a:xfrm>
          <a:prstGeom prst="rect">
            <a:avLst/>
          </a:prstGeom>
        </p:spPr>
      </p:pic>
      <p:sp>
        <p:nvSpPr>
          <p:cNvPr id="12" name="TextBox 11">
            <a:extLst>
              <a:ext uri="{FF2B5EF4-FFF2-40B4-BE49-F238E27FC236}">
                <a16:creationId xmlns:a16="http://schemas.microsoft.com/office/drawing/2014/main" id="{2E6CCB95-E848-4B06-B935-637761A00520}"/>
              </a:ext>
            </a:extLst>
          </p:cNvPr>
          <p:cNvSpPr txBox="1"/>
          <p:nvPr/>
        </p:nvSpPr>
        <p:spPr>
          <a:xfrm>
            <a:off x="94186" y="2387703"/>
            <a:ext cx="1250156" cy="646331"/>
          </a:xfrm>
          <a:prstGeom prst="rect">
            <a:avLst/>
          </a:prstGeom>
          <a:noFill/>
        </p:spPr>
        <p:txBody>
          <a:bodyPr wrap="square" rtlCol="0">
            <a:spAutoFit/>
          </a:bodyPr>
          <a:lstStyle/>
          <a:p>
            <a:r>
              <a:rPr lang="en-US" dirty="0"/>
              <a:t>On-prem DCs</a:t>
            </a:r>
          </a:p>
        </p:txBody>
      </p:sp>
      <p:sp>
        <p:nvSpPr>
          <p:cNvPr id="13" name="TextBox 12">
            <a:extLst>
              <a:ext uri="{FF2B5EF4-FFF2-40B4-BE49-F238E27FC236}">
                <a16:creationId xmlns:a16="http://schemas.microsoft.com/office/drawing/2014/main" id="{698173ED-4401-4769-A813-3BD28E00ACCE}"/>
              </a:ext>
            </a:extLst>
          </p:cNvPr>
          <p:cNvSpPr txBox="1"/>
          <p:nvPr/>
        </p:nvSpPr>
        <p:spPr>
          <a:xfrm>
            <a:off x="94186" y="4568784"/>
            <a:ext cx="1250156" cy="646331"/>
          </a:xfrm>
          <a:prstGeom prst="rect">
            <a:avLst/>
          </a:prstGeom>
          <a:noFill/>
        </p:spPr>
        <p:txBody>
          <a:bodyPr wrap="square" rtlCol="0">
            <a:spAutoFit/>
          </a:bodyPr>
          <a:lstStyle/>
          <a:p>
            <a:r>
              <a:rPr lang="en-US" dirty="0"/>
              <a:t>Public clouds</a:t>
            </a:r>
          </a:p>
        </p:txBody>
      </p:sp>
      <p:pic>
        <p:nvPicPr>
          <p:cNvPr id="15" name="Picture 14" descr="A picture containing text, clipart&#10;&#10;Description automatically generated">
            <a:extLst>
              <a:ext uri="{FF2B5EF4-FFF2-40B4-BE49-F238E27FC236}">
                <a16:creationId xmlns:a16="http://schemas.microsoft.com/office/drawing/2014/main" id="{38C8D37F-7865-4CCF-AA7E-B64ABB4B344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86205" y="3286726"/>
            <a:ext cx="1360646" cy="992138"/>
          </a:xfrm>
          <a:prstGeom prst="rect">
            <a:avLst/>
          </a:prstGeom>
        </p:spPr>
      </p:pic>
      <p:sp>
        <p:nvSpPr>
          <p:cNvPr id="16" name="TextBox 15">
            <a:extLst>
              <a:ext uri="{FF2B5EF4-FFF2-40B4-BE49-F238E27FC236}">
                <a16:creationId xmlns:a16="http://schemas.microsoft.com/office/drawing/2014/main" id="{13089BDD-4659-40F5-93EE-D193DC404672}"/>
              </a:ext>
            </a:extLst>
          </p:cNvPr>
          <p:cNvSpPr txBox="1"/>
          <p:nvPr/>
        </p:nvSpPr>
        <p:spPr>
          <a:xfrm>
            <a:off x="6204843" y="911777"/>
            <a:ext cx="3594970" cy="369332"/>
          </a:xfrm>
          <a:prstGeom prst="rect">
            <a:avLst/>
          </a:prstGeom>
          <a:noFill/>
        </p:spPr>
        <p:txBody>
          <a:bodyPr wrap="square" rtlCol="0">
            <a:spAutoFit/>
          </a:bodyPr>
          <a:lstStyle/>
          <a:p>
            <a:r>
              <a:rPr lang="en-US" dirty="0"/>
              <a:t>IDC survey shows </a:t>
            </a:r>
          </a:p>
        </p:txBody>
      </p:sp>
      <p:sp>
        <p:nvSpPr>
          <p:cNvPr id="17" name="TextBox 16">
            <a:extLst>
              <a:ext uri="{FF2B5EF4-FFF2-40B4-BE49-F238E27FC236}">
                <a16:creationId xmlns:a16="http://schemas.microsoft.com/office/drawing/2014/main" id="{920E5C53-53E5-41AF-B709-B6806B948649}"/>
              </a:ext>
            </a:extLst>
          </p:cNvPr>
          <p:cNvSpPr txBox="1"/>
          <p:nvPr/>
        </p:nvSpPr>
        <p:spPr>
          <a:xfrm>
            <a:off x="6125512" y="1923994"/>
            <a:ext cx="5379929" cy="1015663"/>
          </a:xfrm>
          <a:prstGeom prst="rect">
            <a:avLst/>
          </a:prstGeom>
          <a:noFill/>
        </p:spPr>
        <p:txBody>
          <a:bodyPr wrap="square" rtlCol="0">
            <a:spAutoFit/>
          </a:bodyPr>
          <a:lstStyle/>
          <a:p>
            <a:r>
              <a:rPr lang="en-US" sz="2800" b="1" dirty="0">
                <a:solidFill>
                  <a:srgbClr val="00B0F0"/>
                </a:solidFill>
                <a:latin typeface="Arial Black" panose="020B0A04020102020204" pitchFamily="34" charset="0"/>
              </a:rPr>
              <a:t>73%</a:t>
            </a:r>
            <a:r>
              <a:rPr lang="en-US" sz="4400" b="1" dirty="0">
                <a:solidFill>
                  <a:srgbClr val="00B0F0"/>
                </a:solidFill>
                <a:latin typeface="Arial Black" panose="020B0A04020102020204" pitchFamily="34" charset="0"/>
              </a:rPr>
              <a:t> </a:t>
            </a:r>
            <a:r>
              <a:rPr lang="en-US" sz="1200" dirty="0"/>
              <a:t>of customers plan to use pay-as-you-go</a:t>
            </a:r>
          </a:p>
          <a:p>
            <a:r>
              <a:rPr lang="en-US" sz="1600" b="1" dirty="0">
                <a:solidFill>
                  <a:srgbClr val="00B0F0"/>
                </a:solidFill>
                <a:latin typeface="Arial Black" panose="020B0A04020102020204" pitchFamily="34" charset="0"/>
              </a:rPr>
              <a:t> </a:t>
            </a:r>
          </a:p>
        </p:txBody>
      </p:sp>
      <p:sp>
        <p:nvSpPr>
          <p:cNvPr id="18" name="TextBox 17">
            <a:extLst>
              <a:ext uri="{FF2B5EF4-FFF2-40B4-BE49-F238E27FC236}">
                <a16:creationId xmlns:a16="http://schemas.microsoft.com/office/drawing/2014/main" id="{693BB7EE-DB33-4972-9A0C-2ECB32D82397}"/>
              </a:ext>
            </a:extLst>
          </p:cNvPr>
          <p:cNvSpPr txBox="1"/>
          <p:nvPr/>
        </p:nvSpPr>
        <p:spPr>
          <a:xfrm>
            <a:off x="6125512" y="1287901"/>
            <a:ext cx="5379929" cy="1015663"/>
          </a:xfrm>
          <a:prstGeom prst="rect">
            <a:avLst/>
          </a:prstGeom>
          <a:noFill/>
        </p:spPr>
        <p:txBody>
          <a:bodyPr wrap="square" rtlCol="0">
            <a:spAutoFit/>
          </a:bodyPr>
          <a:lstStyle/>
          <a:p>
            <a:r>
              <a:rPr lang="en-US" sz="2800" b="1" dirty="0">
                <a:solidFill>
                  <a:srgbClr val="00B0F0"/>
                </a:solidFill>
                <a:latin typeface="Arial Black" panose="020B0A04020102020204" pitchFamily="34" charset="0"/>
              </a:rPr>
              <a:t>76%</a:t>
            </a:r>
            <a:r>
              <a:rPr lang="en-US" sz="4400" b="1" dirty="0">
                <a:solidFill>
                  <a:srgbClr val="00B0F0"/>
                </a:solidFill>
                <a:latin typeface="Arial Black" panose="020B0A04020102020204" pitchFamily="34" charset="0"/>
              </a:rPr>
              <a:t> </a:t>
            </a:r>
            <a:r>
              <a:rPr lang="en-US" sz="1200" dirty="0"/>
              <a:t>of customers ask vendors to take over operation</a:t>
            </a:r>
          </a:p>
          <a:p>
            <a:r>
              <a:rPr lang="en-US" sz="1600" b="1" dirty="0">
                <a:solidFill>
                  <a:srgbClr val="00B0F0"/>
                </a:solidFill>
                <a:latin typeface="Arial Black" panose="020B0A04020102020204" pitchFamily="34" charset="0"/>
              </a:rPr>
              <a:t> </a:t>
            </a:r>
          </a:p>
        </p:txBody>
      </p:sp>
      <p:sp>
        <p:nvSpPr>
          <p:cNvPr id="19" name="TextBox 18">
            <a:extLst>
              <a:ext uri="{FF2B5EF4-FFF2-40B4-BE49-F238E27FC236}">
                <a16:creationId xmlns:a16="http://schemas.microsoft.com/office/drawing/2014/main" id="{876836F4-99CF-4AD4-AB6A-5D004BC69084}"/>
              </a:ext>
            </a:extLst>
          </p:cNvPr>
          <p:cNvSpPr txBox="1"/>
          <p:nvPr/>
        </p:nvSpPr>
        <p:spPr>
          <a:xfrm>
            <a:off x="6069144" y="2835717"/>
            <a:ext cx="4803731" cy="646331"/>
          </a:xfrm>
          <a:prstGeom prst="rect">
            <a:avLst/>
          </a:prstGeom>
          <a:noFill/>
        </p:spPr>
        <p:txBody>
          <a:bodyPr wrap="square" rtlCol="0">
            <a:spAutoFit/>
          </a:bodyPr>
          <a:lstStyle/>
          <a:p>
            <a:r>
              <a:rPr lang="en-US" dirty="0"/>
              <a:t>O&amp;M becomes vendor’s responsibility, but users want elasticity, agility, and low cost</a:t>
            </a:r>
          </a:p>
        </p:txBody>
      </p:sp>
      <p:sp>
        <p:nvSpPr>
          <p:cNvPr id="20" name="TextBox 19">
            <a:extLst>
              <a:ext uri="{FF2B5EF4-FFF2-40B4-BE49-F238E27FC236}">
                <a16:creationId xmlns:a16="http://schemas.microsoft.com/office/drawing/2014/main" id="{3C79E5C2-3A56-4499-9A80-540E7A33A7A4}"/>
              </a:ext>
            </a:extLst>
          </p:cNvPr>
          <p:cNvSpPr txBox="1"/>
          <p:nvPr/>
        </p:nvSpPr>
        <p:spPr>
          <a:xfrm>
            <a:off x="6204843" y="3756577"/>
            <a:ext cx="4002065" cy="923330"/>
          </a:xfrm>
          <a:prstGeom prst="rect">
            <a:avLst/>
          </a:prstGeom>
          <a:noFill/>
        </p:spPr>
        <p:txBody>
          <a:bodyPr wrap="square" rtlCol="0">
            <a:spAutoFit/>
          </a:bodyPr>
          <a:lstStyle/>
          <a:p>
            <a:pPr marL="285750" indent="-285750">
              <a:buFont typeface="Arial" panose="020B0604020202020204" pitchFamily="34" charset="0"/>
              <a:buChar char="•"/>
            </a:pPr>
            <a:r>
              <a:rPr lang="en-US" dirty="0"/>
              <a:t>Software defined solution</a:t>
            </a:r>
          </a:p>
          <a:p>
            <a:pPr marL="285750" indent="-285750">
              <a:buFont typeface="Arial" panose="020B0604020202020204" pitchFamily="34" charset="0"/>
              <a:buChar char="•"/>
            </a:pPr>
            <a:r>
              <a:rPr lang="en-US" dirty="0"/>
              <a:t>Purpose-built solution</a:t>
            </a:r>
          </a:p>
          <a:p>
            <a:pPr marL="285750" indent="-285750">
              <a:buFont typeface="Arial" panose="020B0604020202020204" pitchFamily="34" charset="0"/>
              <a:buChar char="•"/>
            </a:pPr>
            <a:r>
              <a:rPr lang="en-US" dirty="0"/>
              <a:t>A mixed solution</a:t>
            </a:r>
          </a:p>
        </p:txBody>
      </p:sp>
      <p:sp>
        <p:nvSpPr>
          <p:cNvPr id="21" name="TextBox 20">
            <a:extLst>
              <a:ext uri="{FF2B5EF4-FFF2-40B4-BE49-F238E27FC236}">
                <a16:creationId xmlns:a16="http://schemas.microsoft.com/office/drawing/2014/main" id="{CB9A16E0-057C-4DC1-800A-472798FA2546}"/>
              </a:ext>
            </a:extLst>
          </p:cNvPr>
          <p:cNvSpPr txBox="1"/>
          <p:nvPr/>
        </p:nvSpPr>
        <p:spPr>
          <a:xfrm>
            <a:off x="6125512" y="4999655"/>
            <a:ext cx="4803731" cy="646331"/>
          </a:xfrm>
          <a:prstGeom prst="rect">
            <a:avLst/>
          </a:prstGeom>
          <a:noFill/>
        </p:spPr>
        <p:txBody>
          <a:bodyPr wrap="square" rtlCol="0">
            <a:spAutoFit/>
          </a:bodyPr>
          <a:lstStyle/>
          <a:p>
            <a:r>
              <a:rPr lang="en-US" dirty="0"/>
              <a:t>On-prem DCs can provide a solution that is close to customer needs.</a:t>
            </a:r>
          </a:p>
        </p:txBody>
      </p:sp>
    </p:spTree>
    <p:extLst>
      <p:ext uri="{BB962C8B-B14F-4D97-AF65-F5344CB8AC3E}">
        <p14:creationId xmlns:p14="http://schemas.microsoft.com/office/powerpoint/2010/main" val="258796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2AE1-90D2-3C16-1E65-6D9AE43587A9}"/>
              </a:ext>
            </a:extLst>
          </p:cNvPr>
          <p:cNvSpPr>
            <a:spLocks noGrp="1"/>
          </p:cNvSpPr>
          <p:nvPr>
            <p:ph type="title"/>
          </p:nvPr>
        </p:nvSpPr>
        <p:spPr/>
        <p:txBody>
          <a:bodyPr/>
          <a:lstStyle/>
          <a:p>
            <a:r>
              <a:rPr lang="en-US" dirty="0"/>
              <a:t>File and object (FOBS)</a:t>
            </a:r>
          </a:p>
        </p:txBody>
      </p:sp>
      <p:sp>
        <p:nvSpPr>
          <p:cNvPr id="3" name="Content Placeholder 2">
            <a:extLst>
              <a:ext uri="{FF2B5EF4-FFF2-40B4-BE49-F238E27FC236}">
                <a16:creationId xmlns:a16="http://schemas.microsoft.com/office/drawing/2014/main" id="{DA80E695-22BC-3F75-DF51-589514A4C9E8}"/>
              </a:ext>
            </a:extLst>
          </p:cNvPr>
          <p:cNvSpPr>
            <a:spLocks noGrp="1"/>
          </p:cNvSpPr>
          <p:nvPr>
            <p:ph idx="1"/>
          </p:nvPr>
        </p:nvSpPr>
        <p:spPr/>
        <p:txBody>
          <a:bodyPr>
            <a:normAutofit lnSpcReduction="10000"/>
          </a:bodyPr>
          <a:lstStyle/>
          <a:p>
            <a:r>
              <a:rPr lang="en-US" dirty="0">
                <a:latin typeface="Calibri" panose="020F0502020204030204" pitchFamily="34" charset="0"/>
                <a:ea typeface="SimSun" panose="02010600030101010101" pitchFamily="2" charset="-122"/>
                <a:cs typeface="Times New Roman" panose="02020603050405020304" pitchFamily="18" charset="0"/>
              </a:rPr>
              <a:t>All numbers are from IDC reports</a:t>
            </a:r>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r>
              <a:rPr lang="en-US" dirty="0">
                <a:effectLst/>
                <a:latin typeface="Calibri" panose="020F0502020204030204" pitchFamily="34" charset="0"/>
                <a:ea typeface="SimSun" panose="02010600030101010101" pitchFamily="2" charset="-122"/>
                <a:cs typeface="Times New Roman" panose="02020603050405020304" pitchFamily="18" charset="0"/>
              </a:rPr>
              <a:t>On-prem files/objects have growth in 2022-2025, </a:t>
            </a:r>
          </a:p>
          <a:p>
            <a:pPr lvl="1"/>
            <a:r>
              <a:rPr lang="en-US" dirty="0">
                <a:effectLst/>
                <a:latin typeface="Calibri" panose="020F0502020204030204" pitchFamily="34" charset="0"/>
                <a:ea typeface="SimSun" panose="02010600030101010101" pitchFamily="2" charset="-122"/>
                <a:cs typeface="Times New Roman" panose="02020603050405020304" pitchFamily="18" charset="0"/>
              </a:rPr>
              <a:t>from 8 Billion to 8.4 Billion. </a:t>
            </a:r>
          </a:p>
          <a:p>
            <a:pPr lvl="1"/>
            <a:r>
              <a:rPr lang="en-US" sz="2400" dirty="0"/>
              <a:t>Many vendors compete in this markets</a:t>
            </a:r>
          </a:p>
          <a:p>
            <a:pPr lvl="1"/>
            <a:r>
              <a:rPr lang="zh-CN" altLang="en-US" sz="2400" dirty="0"/>
              <a:t>竞争激烈</a:t>
            </a:r>
            <a:endParaRPr lang="en-US" altLang="zh-CN" sz="2400" dirty="0"/>
          </a:p>
          <a:p>
            <a:r>
              <a:rPr lang="zh-CN" altLang="en-US" dirty="0"/>
              <a:t>所有容量中，</a:t>
            </a:r>
            <a:endParaRPr lang="en-US" altLang="zh-CN" dirty="0"/>
          </a:p>
          <a:p>
            <a:pPr lvl="1"/>
            <a:r>
              <a:rPr lang="zh-CN" altLang="en-US" sz="2400" dirty="0"/>
              <a:t>对象：公有云</a:t>
            </a:r>
            <a:r>
              <a:rPr lang="en-US" altLang="zh-CN" sz="2400" dirty="0"/>
              <a:t>80%</a:t>
            </a:r>
            <a:r>
              <a:rPr lang="zh-CN" altLang="en-US" sz="2400" dirty="0"/>
              <a:t>，</a:t>
            </a:r>
            <a:r>
              <a:rPr lang="en-US" altLang="zh-CN" sz="2400" dirty="0"/>
              <a:t>on-prem6%</a:t>
            </a:r>
            <a:r>
              <a:rPr lang="zh-CN" altLang="en-US" sz="2400" dirty="0"/>
              <a:t>，竞争需要策略</a:t>
            </a:r>
            <a:endParaRPr lang="en-US" altLang="zh-CN" sz="2400" dirty="0"/>
          </a:p>
          <a:p>
            <a:pPr lvl="1"/>
            <a:r>
              <a:rPr lang="zh-CN" altLang="en-US" sz="2400" dirty="0"/>
              <a:t>文件：公有云</a:t>
            </a:r>
            <a:r>
              <a:rPr lang="en-US" altLang="zh-CN" sz="2400" dirty="0"/>
              <a:t>8.4%</a:t>
            </a:r>
            <a:r>
              <a:rPr lang="zh-CN" altLang="en-US" sz="2400" dirty="0"/>
              <a:t>，</a:t>
            </a:r>
            <a:r>
              <a:rPr lang="en-US" altLang="zh-CN" sz="2400" dirty="0"/>
              <a:t>on-prem5.6%</a:t>
            </a:r>
          </a:p>
          <a:p>
            <a:pPr lvl="1"/>
            <a:r>
              <a:rPr lang="zh-CN" altLang="en-US" sz="2400" dirty="0"/>
              <a:t>对标公有云，</a:t>
            </a:r>
            <a:r>
              <a:rPr lang="en-US" altLang="zh-CN" sz="2400" dirty="0"/>
              <a:t>on-prem</a:t>
            </a:r>
            <a:r>
              <a:rPr lang="zh-CN" altLang="en-US" sz="2400" dirty="0"/>
              <a:t>文件竞争力比</a:t>
            </a:r>
            <a:r>
              <a:rPr lang="en-US" altLang="zh-CN" sz="2400" dirty="0"/>
              <a:t>on-prem</a:t>
            </a:r>
            <a:r>
              <a:rPr lang="zh-CN" altLang="en-US" sz="2400" dirty="0"/>
              <a:t>对象竞争力强</a:t>
            </a:r>
            <a:endParaRPr lang="en-US" altLang="zh-CN" sz="2400" dirty="0"/>
          </a:p>
          <a:p>
            <a:r>
              <a:rPr lang="en-US" dirty="0">
                <a:effectLst/>
                <a:latin typeface="Calibri" panose="020F0502020204030204" pitchFamily="34" charset="0"/>
                <a:ea typeface="SimSun" panose="02010600030101010101" pitchFamily="2" charset="-122"/>
                <a:cs typeface="Times New Roman" panose="02020603050405020304" pitchFamily="18" charset="0"/>
              </a:rPr>
              <a:t>The scale-out NAS will grow at a CAGR of 11%, and by 2025, it will become three times the revenue of S</a:t>
            </a:r>
            <a:r>
              <a:rPr lang="en-US" altLang="zh-CN" dirty="0">
                <a:effectLst/>
                <a:latin typeface="Calibri" panose="020F0502020204030204" pitchFamily="34" charset="0"/>
                <a:ea typeface="SimSun" panose="02010600030101010101" pitchFamily="2" charset="-122"/>
                <a:cs typeface="Times New Roman" panose="02020603050405020304" pitchFamily="18" charset="0"/>
              </a:rPr>
              <a:t>c</a:t>
            </a:r>
            <a:r>
              <a:rPr lang="en-US" dirty="0">
                <a:effectLst/>
                <a:latin typeface="Calibri" panose="020F0502020204030204" pitchFamily="34" charset="0"/>
                <a:ea typeface="SimSun" panose="02010600030101010101" pitchFamily="2" charset="-122"/>
                <a:cs typeface="Times New Roman" panose="02020603050405020304" pitchFamily="18" charset="0"/>
              </a:rPr>
              <a:t>ale-up.</a:t>
            </a:r>
            <a:endParaRPr lang="en-US" dirty="0"/>
          </a:p>
        </p:txBody>
      </p:sp>
      <p:sp>
        <p:nvSpPr>
          <p:cNvPr id="4" name="Slide Number Placeholder 3">
            <a:extLst>
              <a:ext uri="{FF2B5EF4-FFF2-40B4-BE49-F238E27FC236}">
                <a16:creationId xmlns:a16="http://schemas.microsoft.com/office/drawing/2014/main" id="{3C47657E-22B9-ED22-655D-CD262DBD7413}"/>
              </a:ext>
            </a:extLst>
          </p:cNvPr>
          <p:cNvSpPr>
            <a:spLocks noGrp="1"/>
          </p:cNvSpPr>
          <p:nvPr>
            <p:ph type="sldNum" sz="quarter" idx="12"/>
          </p:nvPr>
        </p:nvSpPr>
        <p:spPr/>
        <p:txBody>
          <a:bodyPr/>
          <a:lstStyle/>
          <a:p>
            <a:fld id="{3B917CB5-27BD-4ECA-9D86-80D4B900A204}" type="slidenum">
              <a:rPr lang="en-US" smtClean="0"/>
              <a:t>30</a:t>
            </a:fld>
            <a:endParaRPr lang="en-US"/>
          </a:p>
        </p:txBody>
      </p:sp>
      <p:graphicFrame>
        <p:nvGraphicFramePr>
          <p:cNvPr id="7" name="Chart 6">
            <a:extLst>
              <a:ext uri="{FF2B5EF4-FFF2-40B4-BE49-F238E27FC236}">
                <a16:creationId xmlns:a16="http://schemas.microsoft.com/office/drawing/2014/main" id="{3E1A0782-4710-7CF2-A7C2-35D5E04E4F74}"/>
              </a:ext>
            </a:extLst>
          </p:cNvPr>
          <p:cNvGraphicFramePr/>
          <p:nvPr>
            <p:extLst>
              <p:ext uri="{D42A27DB-BD31-4B8C-83A1-F6EECF244321}">
                <p14:modId xmlns:p14="http://schemas.microsoft.com/office/powerpoint/2010/main" val="3177957870"/>
              </p:ext>
            </p:extLst>
          </p:nvPr>
        </p:nvGraphicFramePr>
        <p:xfrm>
          <a:off x="6270172" y="500743"/>
          <a:ext cx="5573486" cy="34447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3594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D02D-A3AD-F962-B308-7AFEBD65344A}"/>
              </a:ext>
            </a:extLst>
          </p:cNvPr>
          <p:cNvSpPr>
            <a:spLocks noGrp="1"/>
          </p:cNvSpPr>
          <p:nvPr>
            <p:ph type="title"/>
          </p:nvPr>
        </p:nvSpPr>
        <p:spPr/>
        <p:txBody>
          <a:bodyPr/>
          <a:lstStyle/>
          <a:p>
            <a:r>
              <a:rPr lang="en-US" dirty="0"/>
              <a:t>Virtual SAN and HCI</a:t>
            </a:r>
          </a:p>
        </p:txBody>
      </p:sp>
      <p:sp>
        <p:nvSpPr>
          <p:cNvPr id="3" name="Content Placeholder 2">
            <a:extLst>
              <a:ext uri="{FF2B5EF4-FFF2-40B4-BE49-F238E27FC236}">
                <a16:creationId xmlns:a16="http://schemas.microsoft.com/office/drawing/2014/main" id="{38164C98-B8B6-4E7A-8DF5-A9ACBB9273F0}"/>
              </a:ext>
            </a:extLst>
          </p:cNvPr>
          <p:cNvSpPr>
            <a:spLocks noGrp="1"/>
          </p:cNvSpPr>
          <p:nvPr>
            <p:ph idx="1"/>
          </p:nvPr>
        </p:nvSpPr>
        <p:spPr/>
        <p:txBody>
          <a:bodyPr/>
          <a:lstStyle/>
          <a:p>
            <a:r>
              <a:rPr lang="en-US" dirty="0">
                <a:effectLst/>
                <a:latin typeface="Calibri" panose="020F0502020204030204" pitchFamily="34" charset="0"/>
                <a:ea typeface="SimSun" panose="02010600030101010101" pitchFamily="2" charset="-122"/>
                <a:cs typeface="Times New Roman" panose="02020603050405020304" pitchFamily="18" charset="0"/>
              </a:rPr>
              <a:t>IDC predicts that the VSAN market is growing rapidly. </a:t>
            </a:r>
          </a:p>
          <a:p>
            <a:r>
              <a:rPr lang="en-US" dirty="0">
                <a:effectLst/>
                <a:latin typeface="Calibri" panose="020F0502020204030204" pitchFamily="34" charset="0"/>
                <a:ea typeface="SimSun" panose="02010600030101010101" pitchFamily="2" charset="-122"/>
                <a:cs typeface="Times New Roman" panose="02020603050405020304" pitchFamily="18" charset="0"/>
              </a:rPr>
              <a:t>The CAGR is expected to be 11.6% through 2025. </a:t>
            </a:r>
          </a:p>
          <a:p>
            <a:r>
              <a:rPr lang="en-US" dirty="0">
                <a:effectLst/>
                <a:latin typeface="Calibri" panose="020F0502020204030204" pitchFamily="34" charset="0"/>
                <a:ea typeface="SimSun" panose="02010600030101010101" pitchFamily="2" charset="-122"/>
                <a:cs typeface="Times New Roman" panose="02020603050405020304" pitchFamily="18" charset="0"/>
              </a:rPr>
              <a:t>From 6.7 to 8.8 Billion in 2025, more than the market for files and objects. </a:t>
            </a:r>
          </a:p>
          <a:p>
            <a:r>
              <a:rPr lang="en-US" dirty="0">
                <a:effectLst/>
                <a:latin typeface="Calibri" panose="020F0502020204030204" pitchFamily="34" charset="0"/>
                <a:ea typeface="SimSun" panose="02010600030101010101" pitchFamily="2" charset="-122"/>
                <a:cs typeface="Times New Roman" panose="02020603050405020304" pitchFamily="18" charset="0"/>
              </a:rPr>
              <a:t>There are plenty of opportunities to accommodate new products and vendors.</a:t>
            </a:r>
          </a:p>
        </p:txBody>
      </p:sp>
      <p:sp>
        <p:nvSpPr>
          <p:cNvPr id="4" name="Slide Number Placeholder 3">
            <a:extLst>
              <a:ext uri="{FF2B5EF4-FFF2-40B4-BE49-F238E27FC236}">
                <a16:creationId xmlns:a16="http://schemas.microsoft.com/office/drawing/2014/main" id="{1FB70505-A431-D3C3-A156-691A3C62B37C}"/>
              </a:ext>
            </a:extLst>
          </p:cNvPr>
          <p:cNvSpPr>
            <a:spLocks noGrp="1"/>
          </p:cNvSpPr>
          <p:nvPr>
            <p:ph type="sldNum" sz="quarter" idx="12"/>
          </p:nvPr>
        </p:nvSpPr>
        <p:spPr/>
        <p:txBody>
          <a:bodyPr/>
          <a:lstStyle/>
          <a:p>
            <a:fld id="{3B917CB5-27BD-4ECA-9D86-80D4B900A204}" type="slidenum">
              <a:rPr lang="en-US" smtClean="0"/>
              <a:t>31</a:t>
            </a:fld>
            <a:endParaRPr lang="en-US"/>
          </a:p>
        </p:txBody>
      </p:sp>
    </p:spTree>
    <p:extLst>
      <p:ext uri="{BB962C8B-B14F-4D97-AF65-F5344CB8AC3E}">
        <p14:creationId xmlns:p14="http://schemas.microsoft.com/office/powerpoint/2010/main" val="252219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81094A-6FA2-48D9-0783-477DB52BEFE3}"/>
              </a:ext>
            </a:extLst>
          </p:cNvPr>
          <p:cNvSpPr>
            <a:spLocks noGrp="1"/>
          </p:cNvSpPr>
          <p:nvPr>
            <p:ph type="sldNum" sz="quarter" idx="4294967295"/>
          </p:nvPr>
        </p:nvSpPr>
        <p:spPr>
          <a:xfrm>
            <a:off x="0" y="6337300"/>
            <a:ext cx="512763" cy="300038"/>
          </a:xfrm>
        </p:spPr>
        <p:txBody>
          <a:bodyPr/>
          <a:lstStyle/>
          <a:p>
            <a:fld id="{3B917CB5-27BD-4ECA-9D86-80D4B900A204}" type="slidenum">
              <a:rPr lang="en-US" smtClean="0"/>
              <a:t>32</a:t>
            </a:fld>
            <a:endParaRPr lang="en-US"/>
          </a:p>
        </p:txBody>
      </p:sp>
    </p:spTree>
    <p:extLst>
      <p:ext uri="{BB962C8B-B14F-4D97-AF65-F5344CB8AC3E}">
        <p14:creationId xmlns:p14="http://schemas.microsoft.com/office/powerpoint/2010/main" val="283643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5FB55-7660-4065-894F-B02CF629DC28}"/>
              </a:ext>
            </a:extLst>
          </p:cNvPr>
          <p:cNvSpPr>
            <a:spLocks noGrp="1"/>
          </p:cNvSpPr>
          <p:nvPr>
            <p:ph type="title"/>
          </p:nvPr>
        </p:nvSpPr>
        <p:spPr/>
        <p:txBody>
          <a:bodyPr/>
          <a:lstStyle/>
          <a:p>
            <a:r>
              <a:rPr lang="en-US" dirty="0"/>
              <a:t>Enterprise lifecycles</a:t>
            </a:r>
          </a:p>
        </p:txBody>
      </p:sp>
      <p:sp>
        <p:nvSpPr>
          <p:cNvPr id="4" name="Slide Number Placeholder 3">
            <a:extLst>
              <a:ext uri="{FF2B5EF4-FFF2-40B4-BE49-F238E27FC236}">
                <a16:creationId xmlns:a16="http://schemas.microsoft.com/office/drawing/2014/main" id="{453DB374-F439-45EC-B3DD-7BC87BAB0441}"/>
              </a:ext>
            </a:extLst>
          </p:cNvPr>
          <p:cNvSpPr>
            <a:spLocks noGrp="1"/>
          </p:cNvSpPr>
          <p:nvPr>
            <p:ph type="sldNum" sz="quarter" idx="12"/>
          </p:nvPr>
        </p:nvSpPr>
        <p:spPr/>
        <p:txBody>
          <a:bodyPr/>
          <a:lstStyle/>
          <a:p>
            <a:fld id="{3B917CB5-27BD-4ECA-9D86-80D4B900A204}" type="slidenum">
              <a:rPr lang="en-US" smtClean="0"/>
              <a:t>4</a:t>
            </a:fld>
            <a:endParaRPr lang="en-US"/>
          </a:p>
        </p:txBody>
      </p:sp>
      <p:sp>
        <p:nvSpPr>
          <p:cNvPr id="5" name="Oval 4">
            <a:extLst>
              <a:ext uri="{FF2B5EF4-FFF2-40B4-BE49-F238E27FC236}">
                <a16:creationId xmlns:a16="http://schemas.microsoft.com/office/drawing/2014/main" id="{800F8848-C13B-4534-8C9A-D200F76325C7}"/>
              </a:ext>
            </a:extLst>
          </p:cNvPr>
          <p:cNvSpPr/>
          <p:nvPr/>
        </p:nvSpPr>
        <p:spPr>
          <a:xfrm>
            <a:off x="1874963" y="2894066"/>
            <a:ext cx="1019175" cy="987028"/>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Startup</a:t>
            </a:r>
          </a:p>
        </p:txBody>
      </p:sp>
      <p:sp>
        <p:nvSpPr>
          <p:cNvPr id="6" name="Oval 5">
            <a:extLst>
              <a:ext uri="{FF2B5EF4-FFF2-40B4-BE49-F238E27FC236}">
                <a16:creationId xmlns:a16="http://schemas.microsoft.com/office/drawing/2014/main" id="{37D137AD-C001-4355-B245-F0BC2F4334A0}"/>
              </a:ext>
            </a:extLst>
          </p:cNvPr>
          <p:cNvSpPr/>
          <p:nvPr/>
        </p:nvSpPr>
        <p:spPr>
          <a:xfrm>
            <a:off x="4801357" y="2894066"/>
            <a:ext cx="1835945" cy="1845478"/>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Established</a:t>
            </a:r>
          </a:p>
        </p:txBody>
      </p:sp>
      <p:sp>
        <p:nvSpPr>
          <p:cNvPr id="7" name="Oval 6">
            <a:extLst>
              <a:ext uri="{FF2B5EF4-FFF2-40B4-BE49-F238E27FC236}">
                <a16:creationId xmlns:a16="http://schemas.microsoft.com/office/drawing/2014/main" id="{170136E2-97EE-4322-856E-1850B414BA40}"/>
              </a:ext>
            </a:extLst>
          </p:cNvPr>
          <p:cNvSpPr/>
          <p:nvPr/>
        </p:nvSpPr>
        <p:spPr>
          <a:xfrm>
            <a:off x="8780428" y="2502522"/>
            <a:ext cx="2581276" cy="2587058"/>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Non-cloud Hyperscalers/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SaaS</a:t>
            </a:r>
          </a:p>
        </p:txBody>
      </p:sp>
      <p:pic>
        <p:nvPicPr>
          <p:cNvPr id="8" name="Picture 7" descr="Icon&#10;&#10;Description automatically generated">
            <a:extLst>
              <a:ext uri="{FF2B5EF4-FFF2-40B4-BE49-F238E27FC236}">
                <a16:creationId xmlns:a16="http://schemas.microsoft.com/office/drawing/2014/main" id="{345257C3-3CF4-44DA-A648-4F455CC4B6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1595676" y="3387580"/>
            <a:ext cx="558573" cy="560910"/>
          </a:xfrm>
          <a:prstGeom prst="rect">
            <a:avLst/>
          </a:prstGeom>
        </p:spPr>
      </p:pic>
      <p:pic>
        <p:nvPicPr>
          <p:cNvPr id="9" name="Picture 8" descr="A picture containing text, electronics, computer&#10;&#10;Description automatically generated">
            <a:extLst>
              <a:ext uri="{FF2B5EF4-FFF2-40B4-BE49-F238E27FC236}">
                <a16:creationId xmlns:a16="http://schemas.microsoft.com/office/drawing/2014/main" id="{67F180CF-67FF-48E3-9C97-43E1F377C52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27994" y="4135709"/>
            <a:ext cx="1143018" cy="1143018"/>
          </a:xfrm>
          <a:prstGeom prst="rect">
            <a:avLst/>
          </a:prstGeom>
        </p:spPr>
      </p:pic>
      <p:sp>
        <p:nvSpPr>
          <p:cNvPr id="10" name="Oval 9">
            <a:extLst>
              <a:ext uri="{FF2B5EF4-FFF2-40B4-BE49-F238E27FC236}">
                <a16:creationId xmlns:a16="http://schemas.microsoft.com/office/drawing/2014/main" id="{195BFEC1-865B-481B-87BB-1A54CBE1828B}"/>
              </a:ext>
            </a:extLst>
          </p:cNvPr>
          <p:cNvSpPr/>
          <p:nvPr/>
        </p:nvSpPr>
        <p:spPr>
          <a:xfrm>
            <a:off x="1874963" y="4129797"/>
            <a:ext cx="1019175" cy="987028"/>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Startup</a:t>
            </a:r>
          </a:p>
        </p:txBody>
      </p:sp>
      <p:pic>
        <p:nvPicPr>
          <p:cNvPr id="11" name="Picture 10" descr="A picture containing text, electronics, computer&#10;&#10;Description automatically generated">
            <a:extLst>
              <a:ext uri="{FF2B5EF4-FFF2-40B4-BE49-F238E27FC236}">
                <a16:creationId xmlns:a16="http://schemas.microsoft.com/office/drawing/2014/main" id="{EEA7BD98-5873-4B87-9297-19650805839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10295" y="4714619"/>
            <a:ext cx="543954" cy="543954"/>
          </a:xfrm>
          <a:prstGeom prst="rect">
            <a:avLst/>
          </a:prstGeom>
        </p:spPr>
      </p:pic>
      <p:pic>
        <p:nvPicPr>
          <p:cNvPr id="12" name="Picture 11" descr="Icon&#10;&#10;Description automatically generated">
            <a:extLst>
              <a:ext uri="{FF2B5EF4-FFF2-40B4-BE49-F238E27FC236}">
                <a16:creationId xmlns:a16="http://schemas.microsoft.com/office/drawing/2014/main" id="{B861B99F-62BF-42AC-BE51-F95AAE7FB6B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5058849" y="4306495"/>
            <a:ext cx="558573" cy="560910"/>
          </a:xfrm>
          <a:prstGeom prst="rect">
            <a:avLst/>
          </a:prstGeom>
        </p:spPr>
      </p:pic>
      <p:pic>
        <p:nvPicPr>
          <p:cNvPr id="13" name="Picture 12" descr="A picture containing text, electronics, computer&#10;&#10;Description automatically generated">
            <a:extLst>
              <a:ext uri="{FF2B5EF4-FFF2-40B4-BE49-F238E27FC236}">
                <a16:creationId xmlns:a16="http://schemas.microsoft.com/office/drawing/2014/main" id="{43718C10-4D6B-473C-9C59-4A571473AD6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19329" y="4314973"/>
            <a:ext cx="543954" cy="543954"/>
          </a:xfrm>
          <a:prstGeom prst="rect">
            <a:avLst/>
          </a:prstGeom>
        </p:spPr>
      </p:pic>
      <p:sp>
        <p:nvSpPr>
          <p:cNvPr id="14" name="TextBox 13">
            <a:extLst>
              <a:ext uri="{FF2B5EF4-FFF2-40B4-BE49-F238E27FC236}">
                <a16:creationId xmlns:a16="http://schemas.microsoft.com/office/drawing/2014/main" id="{B651565C-04FE-4075-8352-3321826F3612}"/>
              </a:ext>
            </a:extLst>
          </p:cNvPr>
          <p:cNvSpPr txBox="1"/>
          <p:nvPr/>
        </p:nvSpPr>
        <p:spPr>
          <a:xfrm>
            <a:off x="606618" y="5474063"/>
            <a:ext cx="3274718" cy="369332"/>
          </a:xfrm>
          <a:prstGeom prst="rect">
            <a:avLst/>
          </a:prstGeom>
          <a:noFill/>
        </p:spPr>
        <p:txBody>
          <a:bodyPr wrap="square" rtlCol="0">
            <a:spAutoFit/>
          </a:bodyPr>
          <a:lstStyle/>
          <a:p>
            <a:r>
              <a:rPr lang="en-US" dirty="0">
                <a:solidFill>
                  <a:prstClr val="black"/>
                </a:solidFill>
                <a:latin typeface="Calibri" panose="020F0502020204030204"/>
              </a:rPr>
              <a:t>Pick between cloud and on-prem</a:t>
            </a:r>
          </a:p>
        </p:txBody>
      </p:sp>
      <p:sp>
        <p:nvSpPr>
          <p:cNvPr id="15" name="TextBox 14">
            <a:extLst>
              <a:ext uri="{FF2B5EF4-FFF2-40B4-BE49-F238E27FC236}">
                <a16:creationId xmlns:a16="http://schemas.microsoft.com/office/drawing/2014/main" id="{1F434F64-3786-4839-B4A8-1981DC89D5B6}"/>
              </a:ext>
            </a:extLst>
          </p:cNvPr>
          <p:cNvSpPr txBox="1"/>
          <p:nvPr/>
        </p:nvSpPr>
        <p:spPr>
          <a:xfrm>
            <a:off x="4494520" y="5474063"/>
            <a:ext cx="2993572" cy="369332"/>
          </a:xfrm>
          <a:prstGeom prst="rect">
            <a:avLst/>
          </a:prstGeom>
          <a:noFill/>
        </p:spPr>
        <p:txBody>
          <a:bodyPr wrap="square" rtlCol="0">
            <a:spAutoFit/>
          </a:bodyPr>
          <a:lstStyle/>
          <a:p>
            <a:r>
              <a:rPr lang="en-US" dirty="0">
                <a:solidFill>
                  <a:prstClr val="black"/>
                </a:solidFill>
                <a:latin typeface="Calibri" panose="020F0502020204030204"/>
              </a:rPr>
              <a:t>Multi-cloud, multi-DC</a:t>
            </a:r>
          </a:p>
        </p:txBody>
      </p:sp>
      <p:sp>
        <p:nvSpPr>
          <p:cNvPr id="16" name="TextBox 15">
            <a:extLst>
              <a:ext uri="{FF2B5EF4-FFF2-40B4-BE49-F238E27FC236}">
                <a16:creationId xmlns:a16="http://schemas.microsoft.com/office/drawing/2014/main" id="{53FD07FB-28B2-4B36-9C11-59E08A1B0132}"/>
              </a:ext>
            </a:extLst>
          </p:cNvPr>
          <p:cNvSpPr txBox="1"/>
          <p:nvPr/>
        </p:nvSpPr>
        <p:spPr>
          <a:xfrm>
            <a:off x="8629388" y="5474063"/>
            <a:ext cx="2993572" cy="369332"/>
          </a:xfrm>
          <a:prstGeom prst="rect">
            <a:avLst/>
          </a:prstGeom>
          <a:noFill/>
        </p:spPr>
        <p:txBody>
          <a:bodyPr wrap="square" rtlCol="0">
            <a:spAutoFit/>
          </a:bodyPr>
          <a:lstStyle/>
          <a:p>
            <a:r>
              <a:rPr lang="en-US" dirty="0">
                <a:solidFill>
                  <a:prstClr val="black"/>
                </a:solidFill>
                <a:latin typeface="Calibri" panose="020F0502020204030204"/>
              </a:rPr>
              <a:t>Build own data centers</a:t>
            </a:r>
          </a:p>
        </p:txBody>
      </p:sp>
      <p:sp>
        <p:nvSpPr>
          <p:cNvPr id="17" name="Arrow: Right 16">
            <a:extLst>
              <a:ext uri="{FF2B5EF4-FFF2-40B4-BE49-F238E27FC236}">
                <a16:creationId xmlns:a16="http://schemas.microsoft.com/office/drawing/2014/main" id="{3BAAB885-5682-41C5-B64E-F616C76C8B2C}"/>
              </a:ext>
            </a:extLst>
          </p:cNvPr>
          <p:cNvSpPr/>
          <p:nvPr/>
        </p:nvSpPr>
        <p:spPr>
          <a:xfrm>
            <a:off x="3328046" y="2633149"/>
            <a:ext cx="1611086" cy="228858"/>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9ED7E26-7E09-4E77-AAC7-0007C0CEB66F}"/>
              </a:ext>
            </a:extLst>
          </p:cNvPr>
          <p:cNvSpPr txBox="1"/>
          <p:nvPr/>
        </p:nvSpPr>
        <p:spPr>
          <a:xfrm>
            <a:off x="3317135" y="2102742"/>
            <a:ext cx="1741714" cy="646331"/>
          </a:xfrm>
          <a:prstGeom prst="rect">
            <a:avLst/>
          </a:prstGeom>
          <a:noFill/>
        </p:spPr>
        <p:txBody>
          <a:bodyPr wrap="square" rtlCol="0">
            <a:spAutoFit/>
          </a:bodyPr>
          <a:lstStyle/>
          <a:p>
            <a:r>
              <a:rPr lang="en-US" dirty="0">
                <a:solidFill>
                  <a:prstClr val="black"/>
                </a:solidFill>
                <a:latin typeface="Calibri" panose="020F0502020204030204"/>
              </a:rPr>
              <a:t>May change after growth</a:t>
            </a:r>
          </a:p>
        </p:txBody>
      </p:sp>
      <p:sp>
        <p:nvSpPr>
          <p:cNvPr id="19" name="Arrow: Right 18">
            <a:extLst>
              <a:ext uri="{FF2B5EF4-FFF2-40B4-BE49-F238E27FC236}">
                <a16:creationId xmlns:a16="http://schemas.microsoft.com/office/drawing/2014/main" id="{0CD900EE-D06B-48CC-BE75-47C3A1E32C97}"/>
              </a:ext>
            </a:extLst>
          </p:cNvPr>
          <p:cNvSpPr/>
          <p:nvPr/>
        </p:nvSpPr>
        <p:spPr>
          <a:xfrm>
            <a:off x="6846351" y="2633149"/>
            <a:ext cx="1611086" cy="228858"/>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FF63EA12-C757-4646-AF04-26348BEF36B7}"/>
              </a:ext>
            </a:extLst>
          </p:cNvPr>
          <p:cNvSpPr txBox="1"/>
          <p:nvPr/>
        </p:nvSpPr>
        <p:spPr>
          <a:xfrm>
            <a:off x="6838008" y="2090475"/>
            <a:ext cx="1741714" cy="646331"/>
          </a:xfrm>
          <a:prstGeom prst="rect">
            <a:avLst/>
          </a:prstGeom>
          <a:noFill/>
        </p:spPr>
        <p:txBody>
          <a:bodyPr wrap="square" rtlCol="0">
            <a:spAutoFit/>
          </a:bodyPr>
          <a:lstStyle/>
          <a:p>
            <a:r>
              <a:rPr lang="en-US" dirty="0">
                <a:solidFill>
                  <a:prstClr val="black"/>
                </a:solidFill>
                <a:latin typeface="Calibri" panose="020F0502020204030204"/>
              </a:rPr>
              <a:t>May change after growth</a:t>
            </a:r>
          </a:p>
        </p:txBody>
      </p:sp>
    </p:spTree>
    <p:extLst>
      <p:ext uri="{BB962C8B-B14F-4D97-AF65-F5344CB8AC3E}">
        <p14:creationId xmlns:p14="http://schemas.microsoft.com/office/powerpoint/2010/main" val="84594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E12462-47D9-4C00-9F85-83066540050A}"/>
              </a:ext>
            </a:extLst>
          </p:cNvPr>
          <p:cNvSpPr>
            <a:spLocks noGrp="1"/>
          </p:cNvSpPr>
          <p:nvPr>
            <p:ph type="title"/>
          </p:nvPr>
        </p:nvSpPr>
        <p:spPr/>
        <p:txBody>
          <a:bodyPr/>
          <a:lstStyle/>
          <a:p>
            <a:r>
              <a:rPr lang="en-US" dirty="0"/>
              <a:t>Two business models</a:t>
            </a:r>
          </a:p>
        </p:txBody>
      </p:sp>
      <p:sp>
        <p:nvSpPr>
          <p:cNvPr id="4" name="Slide Number Placeholder 3">
            <a:extLst>
              <a:ext uri="{FF2B5EF4-FFF2-40B4-BE49-F238E27FC236}">
                <a16:creationId xmlns:a16="http://schemas.microsoft.com/office/drawing/2014/main" id="{64B58D88-2DEE-4E17-8E0A-09261A7B6317}"/>
              </a:ext>
            </a:extLst>
          </p:cNvPr>
          <p:cNvSpPr>
            <a:spLocks noGrp="1"/>
          </p:cNvSpPr>
          <p:nvPr>
            <p:ph type="sldNum" sz="quarter" idx="12"/>
          </p:nvPr>
        </p:nvSpPr>
        <p:spPr/>
        <p:txBody>
          <a:bodyPr/>
          <a:lstStyle/>
          <a:p>
            <a:fld id="{3B917CB5-27BD-4ECA-9D86-80D4B900A204}" type="slidenum">
              <a:rPr lang="en-US" smtClean="0"/>
              <a:t>5</a:t>
            </a:fld>
            <a:endParaRPr lang="en-US"/>
          </a:p>
        </p:txBody>
      </p:sp>
      <p:pic>
        <p:nvPicPr>
          <p:cNvPr id="6" name="Picture 5" descr="Icon&#10;&#10;Description automatically generated">
            <a:extLst>
              <a:ext uri="{FF2B5EF4-FFF2-40B4-BE49-F238E27FC236}">
                <a16:creationId xmlns:a16="http://schemas.microsoft.com/office/drawing/2014/main" id="{BB51C01B-36CD-479B-8EEB-895431B6616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11318759" y="2592556"/>
            <a:ext cx="558573" cy="560910"/>
          </a:xfrm>
          <a:prstGeom prst="rect">
            <a:avLst/>
          </a:prstGeom>
        </p:spPr>
      </p:pic>
      <p:pic>
        <p:nvPicPr>
          <p:cNvPr id="7" name="Picture 6" descr="Icon&#10;&#10;Description automatically generated">
            <a:extLst>
              <a:ext uri="{FF2B5EF4-FFF2-40B4-BE49-F238E27FC236}">
                <a16:creationId xmlns:a16="http://schemas.microsoft.com/office/drawing/2014/main" id="{4C33A94B-591A-4734-B4E9-70736B3025D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5121386" y="2747366"/>
            <a:ext cx="558573" cy="560910"/>
          </a:xfrm>
          <a:prstGeom prst="rect">
            <a:avLst/>
          </a:prstGeom>
        </p:spPr>
      </p:pic>
      <p:pic>
        <p:nvPicPr>
          <p:cNvPr id="8" name="Picture 7" descr="Icon&#10;&#10;Description automatically generated">
            <a:extLst>
              <a:ext uri="{FF2B5EF4-FFF2-40B4-BE49-F238E27FC236}">
                <a16:creationId xmlns:a16="http://schemas.microsoft.com/office/drawing/2014/main" id="{B98FDE64-0410-4B73-BFC8-B45B13A719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4842100" y="2930191"/>
            <a:ext cx="558573" cy="560910"/>
          </a:xfrm>
          <a:prstGeom prst="rect">
            <a:avLst/>
          </a:prstGeom>
        </p:spPr>
      </p:pic>
      <p:sp>
        <p:nvSpPr>
          <p:cNvPr id="9" name="Rectangle 8">
            <a:extLst>
              <a:ext uri="{FF2B5EF4-FFF2-40B4-BE49-F238E27FC236}">
                <a16:creationId xmlns:a16="http://schemas.microsoft.com/office/drawing/2014/main" id="{848607F7-FCFF-420E-9F64-121403F05094}"/>
              </a:ext>
            </a:extLst>
          </p:cNvPr>
          <p:cNvSpPr/>
          <p:nvPr/>
        </p:nvSpPr>
        <p:spPr>
          <a:xfrm>
            <a:off x="636237" y="3067176"/>
            <a:ext cx="3369118" cy="28694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Traditional On-prem</a:t>
            </a:r>
          </a:p>
        </p:txBody>
      </p:sp>
      <p:sp>
        <p:nvSpPr>
          <p:cNvPr id="10" name="Left Brace 9">
            <a:extLst>
              <a:ext uri="{FF2B5EF4-FFF2-40B4-BE49-F238E27FC236}">
                <a16:creationId xmlns:a16="http://schemas.microsoft.com/office/drawing/2014/main" id="{2922E385-1197-491A-B736-4C12C3964E1C}"/>
              </a:ext>
            </a:extLst>
          </p:cNvPr>
          <p:cNvSpPr/>
          <p:nvPr/>
        </p:nvSpPr>
        <p:spPr>
          <a:xfrm rot="16200000">
            <a:off x="2217179" y="1837917"/>
            <a:ext cx="184775" cy="3391578"/>
          </a:xfrm>
          <a:prstGeom prst="leftBrace">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1" name="Picture 10" descr="A picture containing text, electronics, computer&#10;&#10;Description automatically generated">
            <a:extLst>
              <a:ext uri="{FF2B5EF4-FFF2-40B4-BE49-F238E27FC236}">
                <a16:creationId xmlns:a16="http://schemas.microsoft.com/office/drawing/2014/main" id="{601710DD-A96E-4995-AE33-8089A9159C4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0763" y="2795199"/>
            <a:ext cx="543954" cy="543954"/>
          </a:xfrm>
          <a:prstGeom prst="rect">
            <a:avLst/>
          </a:prstGeom>
        </p:spPr>
      </p:pic>
      <p:sp>
        <p:nvSpPr>
          <p:cNvPr id="12" name="TextBox 11">
            <a:extLst>
              <a:ext uri="{FF2B5EF4-FFF2-40B4-BE49-F238E27FC236}">
                <a16:creationId xmlns:a16="http://schemas.microsoft.com/office/drawing/2014/main" id="{C2D14454-D64E-43C6-B7D4-6EFC818EAD2D}"/>
              </a:ext>
            </a:extLst>
          </p:cNvPr>
          <p:cNvSpPr txBox="1"/>
          <p:nvPr/>
        </p:nvSpPr>
        <p:spPr>
          <a:xfrm>
            <a:off x="914400" y="3711354"/>
            <a:ext cx="3184900" cy="2031325"/>
          </a:xfrm>
          <a:prstGeom prst="rect">
            <a:avLst/>
          </a:prstGeom>
          <a:noFill/>
        </p:spPr>
        <p:txBody>
          <a:bodyPr wrap="square" rtlCol="0">
            <a:spAutoFit/>
          </a:bodyPr>
          <a:lstStyle/>
          <a:p>
            <a:r>
              <a:rPr lang="en-US" dirty="0">
                <a:solidFill>
                  <a:prstClr val="black"/>
                </a:solidFill>
                <a:latin typeface="Calibri" panose="020F0502020204030204"/>
              </a:rPr>
              <a:t>Enterprise’s responsibilities</a:t>
            </a:r>
          </a:p>
          <a:p>
            <a:pPr marL="285750" indent="-285750">
              <a:buFont typeface="Arial" panose="020B0604020202020204" pitchFamily="34" charset="0"/>
              <a:buChar char="•"/>
            </a:pPr>
            <a:r>
              <a:rPr lang="en-US" dirty="0">
                <a:solidFill>
                  <a:prstClr val="black"/>
                </a:solidFill>
                <a:latin typeface="Calibri" panose="020F0502020204030204"/>
              </a:rPr>
              <a:t>Features</a:t>
            </a:r>
          </a:p>
          <a:p>
            <a:pPr marL="285750" indent="-285750">
              <a:buFont typeface="Arial" panose="020B0604020202020204" pitchFamily="34" charset="0"/>
              <a:buChar char="•"/>
            </a:pPr>
            <a:r>
              <a:rPr lang="en-US" dirty="0">
                <a:solidFill>
                  <a:prstClr val="black"/>
                </a:solidFill>
                <a:latin typeface="Calibri" panose="020F0502020204030204"/>
              </a:rPr>
              <a:t>Utilization rate</a:t>
            </a:r>
          </a:p>
          <a:p>
            <a:pPr marL="285750" indent="-285750">
              <a:buFont typeface="Arial" panose="020B0604020202020204" pitchFamily="34" charset="0"/>
              <a:buChar char="•"/>
            </a:pPr>
            <a:r>
              <a:rPr lang="en-US" dirty="0">
                <a:solidFill>
                  <a:prstClr val="black"/>
                </a:solidFill>
                <a:latin typeface="Calibri" panose="020F0502020204030204"/>
              </a:rPr>
              <a:t>Cost</a:t>
            </a:r>
          </a:p>
          <a:p>
            <a:pPr marL="285750" indent="-285750">
              <a:buFont typeface="Arial" panose="020B0604020202020204" pitchFamily="34" charset="0"/>
              <a:buChar char="•"/>
            </a:pPr>
            <a:r>
              <a:rPr lang="en-US" dirty="0">
                <a:solidFill>
                  <a:prstClr val="black"/>
                </a:solidFill>
                <a:latin typeface="Calibri" panose="020F0502020204030204"/>
              </a:rPr>
              <a:t>SLA</a:t>
            </a:r>
          </a:p>
          <a:p>
            <a:pPr marL="285750" indent="-285750">
              <a:buFont typeface="Arial" panose="020B0604020202020204" pitchFamily="34" charset="0"/>
              <a:buChar char="•"/>
            </a:pPr>
            <a:r>
              <a:rPr lang="en-US" dirty="0">
                <a:solidFill>
                  <a:prstClr val="black"/>
                </a:solidFill>
                <a:latin typeface="Calibri" panose="020F0502020204030204"/>
              </a:rPr>
              <a:t>O&amp;M</a:t>
            </a:r>
          </a:p>
          <a:p>
            <a:pPr marL="285750" indent="-285750">
              <a:buFont typeface="Arial" panose="020B0604020202020204" pitchFamily="34" charset="0"/>
              <a:buChar char="•"/>
            </a:pPr>
            <a:r>
              <a:rPr lang="en-US" dirty="0">
                <a:solidFill>
                  <a:prstClr val="black"/>
                </a:solidFill>
                <a:latin typeface="Calibri" panose="020F0502020204030204"/>
              </a:rPr>
              <a:t>…</a:t>
            </a:r>
          </a:p>
        </p:txBody>
      </p:sp>
      <p:sp>
        <p:nvSpPr>
          <p:cNvPr id="13" name="TextBox 12">
            <a:extLst>
              <a:ext uri="{FF2B5EF4-FFF2-40B4-BE49-F238E27FC236}">
                <a16:creationId xmlns:a16="http://schemas.microsoft.com/office/drawing/2014/main" id="{2142A2D0-AAFB-43E9-827F-99BD8376D0C9}"/>
              </a:ext>
            </a:extLst>
          </p:cNvPr>
          <p:cNvSpPr txBox="1"/>
          <p:nvPr/>
        </p:nvSpPr>
        <p:spPr>
          <a:xfrm>
            <a:off x="311487" y="1696211"/>
            <a:ext cx="2643770" cy="369332"/>
          </a:xfrm>
          <a:prstGeom prst="rect">
            <a:avLst/>
          </a:prstGeom>
          <a:noFill/>
        </p:spPr>
        <p:txBody>
          <a:bodyPr wrap="square" rtlCol="0">
            <a:spAutoFit/>
          </a:bodyPr>
          <a:lstStyle/>
          <a:p>
            <a:r>
              <a:rPr lang="en-US" dirty="0">
                <a:solidFill>
                  <a:prstClr val="black"/>
                </a:solidFill>
                <a:latin typeface="Calibri" panose="020F0502020204030204"/>
              </a:rPr>
              <a:t>Traditional mode  </a:t>
            </a:r>
          </a:p>
        </p:txBody>
      </p:sp>
      <p:sp>
        <p:nvSpPr>
          <p:cNvPr id="14" name="TextBox 13">
            <a:extLst>
              <a:ext uri="{FF2B5EF4-FFF2-40B4-BE49-F238E27FC236}">
                <a16:creationId xmlns:a16="http://schemas.microsoft.com/office/drawing/2014/main" id="{4E072ED0-0456-4C8A-BBE2-C9B9710714C7}"/>
              </a:ext>
            </a:extLst>
          </p:cNvPr>
          <p:cNvSpPr txBox="1"/>
          <p:nvPr/>
        </p:nvSpPr>
        <p:spPr>
          <a:xfrm>
            <a:off x="4526494" y="3626094"/>
            <a:ext cx="1840017" cy="646331"/>
          </a:xfrm>
          <a:prstGeom prst="rect">
            <a:avLst/>
          </a:prstGeom>
          <a:noFill/>
        </p:spPr>
        <p:txBody>
          <a:bodyPr wrap="square" rtlCol="0">
            <a:spAutoFit/>
          </a:bodyPr>
          <a:lstStyle/>
          <a:p>
            <a:r>
              <a:rPr lang="en-US" dirty="0">
                <a:solidFill>
                  <a:prstClr val="black"/>
                </a:solidFill>
                <a:latin typeface="Calibri" panose="020F0502020204030204"/>
              </a:rPr>
              <a:t>Vendor’s responsibilities</a:t>
            </a:r>
          </a:p>
        </p:txBody>
      </p:sp>
      <p:sp>
        <p:nvSpPr>
          <p:cNvPr id="15" name="Rectangle 14">
            <a:extLst>
              <a:ext uri="{FF2B5EF4-FFF2-40B4-BE49-F238E27FC236}">
                <a16:creationId xmlns:a16="http://schemas.microsoft.com/office/drawing/2014/main" id="{5CBF6152-E7BC-453A-A2C8-6DEA74A82DD9}"/>
              </a:ext>
            </a:extLst>
          </p:cNvPr>
          <p:cNvSpPr/>
          <p:nvPr/>
        </p:nvSpPr>
        <p:spPr>
          <a:xfrm>
            <a:off x="613777" y="2495604"/>
            <a:ext cx="4786896" cy="21239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Total resources</a:t>
            </a:r>
          </a:p>
        </p:txBody>
      </p:sp>
      <p:sp>
        <p:nvSpPr>
          <p:cNvPr id="16" name="Rectangle 15">
            <a:extLst>
              <a:ext uri="{FF2B5EF4-FFF2-40B4-BE49-F238E27FC236}">
                <a16:creationId xmlns:a16="http://schemas.microsoft.com/office/drawing/2014/main" id="{148402A3-ED44-422D-9F01-613B0F1DC2DB}"/>
              </a:ext>
            </a:extLst>
          </p:cNvPr>
          <p:cNvSpPr/>
          <p:nvPr/>
        </p:nvSpPr>
        <p:spPr>
          <a:xfrm>
            <a:off x="6916954" y="3056570"/>
            <a:ext cx="4764435" cy="28694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Pay-as-you-go On-prem</a:t>
            </a:r>
          </a:p>
        </p:txBody>
      </p:sp>
      <p:sp>
        <p:nvSpPr>
          <p:cNvPr id="17" name="Left Brace 16">
            <a:extLst>
              <a:ext uri="{FF2B5EF4-FFF2-40B4-BE49-F238E27FC236}">
                <a16:creationId xmlns:a16="http://schemas.microsoft.com/office/drawing/2014/main" id="{9F56E9F7-3D3E-4920-8C74-A29CDE776BB8}"/>
              </a:ext>
            </a:extLst>
          </p:cNvPr>
          <p:cNvSpPr/>
          <p:nvPr/>
        </p:nvSpPr>
        <p:spPr>
          <a:xfrm rot="16200000">
            <a:off x="9186131" y="1139077"/>
            <a:ext cx="181166" cy="4764437"/>
          </a:xfrm>
          <a:prstGeom prst="leftBrace">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8" name="Picture 17" descr="A picture containing text, electronics, computer&#10;&#10;Description automatically generated">
            <a:extLst>
              <a:ext uri="{FF2B5EF4-FFF2-40B4-BE49-F238E27FC236}">
                <a16:creationId xmlns:a16="http://schemas.microsoft.com/office/drawing/2014/main" id="{8FAC3B74-A23D-4358-AA20-E9E125CE25C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51481" y="2784593"/>
            <a:ext cx="543954" cy="543954"/>
          </a:xfrm>
          <a:prstGeom prst="rect">
            <a:avLst/>
          </a:prstGeom>
        </p:spPr>
      </p:pic>
      <p:sp>
        <p:nvSpPr>
          <p:cNvPr id="19" name="TextBox 18">
            <a:extLst>
              <a:ext uri="{FF2B5EF4-FFF2-40B4-BE49-F238E27FC236}">
                <a16:creationId xmlns:a16="http://schemas.microsoft.com/office/drawing/2014/main" id="{81AA5673-E2C7-4D37-8E21-555109D1BAA7}"/>
              </a:ext>
            </a:extLst>
          </p:cNvPr>
          <p:cNvSpPr txBox="1"/>
          <p:nvPr/>
        </p:nvSpPr>
        <p:spPr>
          <a:xfrm>
            <a:off x="6592204" y="1696211"/>
            <a:ext cx="2643770" cy="369332"/>
          </a:xfrm>
          <a:prstGeom prst="rect">
            <a:avLst/>
          </a:prstGeom>
          <a:noFill/>
        </p:spPr>
        <p:txBody>
          <a:bodyPr wrap="square" rtlCol="0">
            <a:spAutoFit/>
          </a:bodyPr>
          <a:lstStyle/>
          <a:p>
            <a:r>
              <a:rPr lang="en-US" dirty="0">
                <a:solidFill>
                  <a:prstClr val="black"/>
                </a:solidFill>
                <a:latin typeface="Calibri" panose="020F0502020204030204"/>
              </a:rPr>
              <a:t>Pay-as-you-go mode  </a:t>
            </a:r>
          </a:p>
        </p:txBody>
      </p:sp>
      <p:sp>
        <p:nvSpPr>
          <p:cNvPr id="20" name="Rectangle 19">
            <a:extLst>
              <a:ext uri="{FF2B5EF4-FFF2-40B4-BE49-F238E27FC236}">
                <a16:creationId xmlns:a16="http://schemas.microsoft.com/office/drawing/2014/main" id="{6C24F7FE-DFE3-427F-B52B-A619AF88F873}"/>
              </a:ext>
            </a:extLst>
          </p:cNvPr>
          <p:cNvSpPr/>
          <p:nvPr/>
        </p:nvSpPr>
        <p:spPr>
          <a:xfrm>
            <a:off x="6894494" y="2477057"/>
            <a:ext cx="4786896" cy="21239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Total resources</a:t>
            </a:r>
          </a:p>
        </p:txBody>
      </p:sp>
      <p:sp>
        <p:nvSpPr>
          <p:cNvPr id="21" name="TextBox 20">
            <a:extLst>
              <a:ext uri="{FF2B5EF4-FFF2-40B4-BE49-F238E27FC236}">
                <a16:creationId xmlns:a16="http://schemas.microsoft.com/office/drawing/2014/main" id="{7C64D24F-049E-4EEE-87B5-7814263A2AD7}"/>
              </a:ext>
            </a:extLst>
          </p:cNvPr>
          <p:cNvSpPr txBox="1"/>
          <p:nvPr/>
        </p:nvSpPr>
        <p:spPr>
          <a:xfrm>
            <a:off x="7908131" y="3729109"/>
            <a:ext cx="3114801" cy="2031325"/>
          </a:xfrm>
          <a:prstGeom prst="rect">
            <a:avLst/>
          </a:prstGeom>
          <a:noFill/>
        </p:spPr>
        <p:txBody>
          <a:bodyPr wrap="square" lIns="91440" tIns="45720" rIns="91440" bIns="45720" rtlCol="0" anchor="t">
            <a:spAutoFit/>
          </a:bodyPr>
          <a:lstStyle/>
          <a:p>
            <a:r>
              <a:rPr lang="en-US" dirty="0">
                <a:solidFill>
                  <a:prstClr val="black"/>
                </a:solidFill>
                <a:latin typeface="Calibri" panose="020F0502020204030204"/>
              </a:rPr>
              <a:t>Vendor’s responsibilities</a:t>
            </a:r>
          </a:p>
          <a:p>
            <a:pPr marL="285750" indent="-285750">
              <a:buFont typeface="Arial"/>
              <a:buChar char="•"/>
            </a:pPr>
            <a:r>
              <a:rPr lang="en-US" dirty="0">
                <a:latin typeface="Calibri" panose="020F0502020204030204"/>
                <a:cs typeface="Calibri"/>
              </a:rPr>
              <a:t>Features</a:t>
            </a:r>
          </a:p>
          <a:p>
            <a:pPr marL="285750" indent="-285750">
              <a:buFont typeface="Arial"/>
              <a:buChar char="•"/>
            </a:pPr>
            <a:r>
              <a:rPr lang="en-US" dirty="0">
                <a:latin typeface="Calibri" panose="020F0502020204030204"/>
                <a:cs typeface="Calibri"/>
              </a:rPr>
              <a:t>Utilization rate</a:t>
            </a:r>
          </a:p>
          <a:p>
            <a:pPr marL="285750" indent="-285750">
              <a:buFont typeface="Arial"/>
              <a:buChar char="•"/>
            </a:pPr>
            <a:r>
              <a:rPr lang="en-US" dirty="0">
                <a:latin typeface="Calibri" panose="020F0502020204030204"/>
                <a:cs typeface="Calibri"/>
              </a:rPr>
              <a:t>Cost</a:t>
            </a:r>
          </a:p>
          <a:p>
            <a:pPr marL="285750" indent="-285750">
              <a:buFont typeface="Arial"/>
              <a:buChar char="•"/>
            </a:pPr>
            <a:r>
              <a:rPr lang="en-US" dirty="0">
                <a:latin typeface="Calibri" panose="020F0502020204030204"/>
                <a:cs typeface="Calibri"/>
              </a:rPr>
              <a:t>SLA</a:t>
            </a:r>
          </a:p>
          <a:p>
            <a:pPr marL="285750" indent="-285750">
              <a:buFont typeface="Arial"/>
              <a:buChar char="•"/>
            </a:pPr>
            <a:r>
              <a:rPr lang="en-US" dirty="0">
                <a:latin typeface="Calibri" panose="020F0502020204030204"/>
                <a:cs typeface="Calibri"/>
              </a:rPr>
              <a:t>O&amp;M</a:t>
            </a:r>
          </a:p>
          <a:p>
            <a:pPr marL="285750" indent="-285750">
              <a:buFont typeface="Arial"/>
              <a:buChar char="•"/>
            </a:pPr>
            <a:r>
              <a:rPr lang="en-US" dirty="0">
                <a:latin typeface="Calibri" panose="020F0502020204030204"/>
                <a:cs typeface="Calibri"/>
              </a:rPr>
              <a:t>…</a:t>
            </a:r>
          </a:p>
        </p:txBody>
      </p:sp>
      <p:pic>
        <p:nvPicPr>
          <p:cNvPr id="22" name="Picture 21" descr="Icon&#10;&#10;Description automatically generated">
            <a:extLst>
              <a:ext uri="{FF2B5EF4-FFF2-40B4-BE49-F238E27FC236}">
                <a16:creationId xmlns:a16="http://schemas.microsoft.com/office/drawing/2014/main" id="{53A52B7C-484E-489E-9649-4A42886054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11100360" y="2764177"/>
            <a:ext cx="558573" cy="560910"/>
          </a:xfrm>
          <a:prstGeom prst="rect">
            <a:avLst/>
          </a:prstGeom>
        </p:spPr>
      </p:pic>
      <p:sp>
        <p:nvSpPr>
          <p:cNvPr id="23" name="TextBox 22">
            <a:extLst>
              <a:ext uri="{FF2B5EF4-FFF2-40B4-BE49-F238E27FC236}">
                <a16:creationId xmlns:a16="http://schemas.microsoft.com/office/drawing/2014/main" id="{A4273F33-45BE-4DDF-B6C8-ADC43E991095}"/>
              </a:ext>
            </a:extLst>
          </p:cNvPr>
          <p:cNvSpPr txBox="1"/>
          <p:nvPr/>
        </p:nvSpPr>
        <p:spPr>
          <a:xfrm>
            <a:off x="7447041" y="2820469"/>
            <a:ext cx="1114354" cy="261610"/>
          </a:xfrm>
          <a:prstGeom prst="rect">
            <a:avLst/>
          </a:prstGeom>
          <a:noFill/>
          <a:ln>
            <a:solidFill>
              <a:srgbClr val="4472C4">
                <a:shade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Software-define</a:t>
            </a:r>
          </a:p>
        </p:txBody>
      </p:sp>
      <p:sp>
        <p:nvSpPr>
          <p:cNvPr id="24" name="TextBox 23">
            <a:extLst>
              <a:ext uri="{FF2B5EF4-FFF2-40B4-BE49-F238E27FC236}">
                <a16:creationId xmlns:a16="http://schemas.microsoft.com/office/drawing/2014/main" id="{61F1933F-BE85-4F0E-9C67-C2B68092BDA1}"/>
              </a:ext>
            </a:extLst>
          </p:cNvPr>
          <p:cNvSpPr txBox="1"/>
          <p:nvPr/>
        </p:nvSpPr>
        <p:spPr>
          <a:xfrm>
            <a:off x="8578734" y="2820469"/>
            <a:ext cx="956441" cy="261610"/>
          </a:xfrm>
          <a:prstGeom prst="rect">
            <a:avLst/>
          </a:prstGeom>
          <a:noFill/>
          <a:ln>
            <a:solidFill>
              <a:srgbClr val="4472C4">
                <a:shade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Purpose-built</a:t>
            </a:r>
          </a:p>
        </p:txBody>
      </p:sp>
      <p:sp>
        <p:nvSpPr>
          <p:cNvPr id="25" name="TextBox 24">
            <a:extLst>
              <a:ext uri="{FF2B5EF4-FFF2-40B4-BE49-F238E27FC236}">
                <a16:creationId xmlns:a16="http://schemas.microsoft.com/office/drawing/2014/main" id="{C4C4DA07-3F83-4039-9616-78FD9260BE21}"/>
              </a:ext>
            </a:extLst>
          </p:cNvPr>
          <p:cNvSpPr txBox="1"/>
          <p:nvPr/>
        </p:nvSpPr>
        <p:spPr>
          <a:xfrm>
            <a:off x="1800443" y="2084147"/>
            <a:ext cx="2436019" cy="369332"/>
          </a:xfrm>
          <a:prstGeom prst="rect">
            <a:avLst/>
          </a:prstGeom>
          <a:noFill/>
        </p:spPr>
        <p:txBody>
          <a:bodyPr wrap="square" rtlCol="0">
            <a:spAutoFit/>
          </a:bodyPr>
          <a:lstStyle/>
          <a:p>
            <a:r>
              <a:rPr lang="en-US" dirty="0">
                <a:solidFill>
                  <a:prstClr val="black"/>
                </a:solidFill>
                <a:latin typeface="Calibri" panose="020F0502020204030204"/>
              </a:rPr>
              <a:t>Enterprise IT</a:t>
            </a:r>
          </a:p>
        </p:txBody>
      </p:sp>
      <p:sp>
        <p:nvSpPr>
          <p:cNvPr id="26" name="TextBox 25">
            <a:extLst>
              <a:ext uri="{FF2B5EF4-FFF2-40B4-BE49-F238E27FC236}">
                <a16:creationId xmlns:a16="http://schemas.microsoft.com/office/drawing/2014/main" id="{3F2399CD-6402-4970-8E96-AFFCC55EC36C}"/>
              </a:ext>
            </a:extLst>
          </p:cNvPr>
          <p:cNvSpPr txBox="1"/>
          <p:nvPr/>
        </p:nvSpPr>
        <p:spPr>
          <a:xfrm>
            <a:off x="8081159" y="2080507"/>
            <a:ext cx="2436019" cy="369332"/>
          </a:xfrm>
          <a:prstGeom prst="rect">
            <a:avLst/>
          </a:prstGeom>
          <a:noFill/>
        </p:spPr>
        <p:txBody>
          <a:bodyPr wrap="square" rtlCol="0">
            <a:spAutoFit/>
          </a:bodyPr>
          <a:lstStyle/>
          <a:p>
            <a:r>
              <a:rPr lang="en-US" dirty="0">
                <a:solidFill>
                  <a:prstClr val="black"/>
                </a:solidFill>
                <a:latin typeface="Calibri" panose="020F0502020204030204"/>
              </a:rPr>
              <a:t>Enterprise IT</a:t>
            </a:r>
          </a:p>
        </p:txBody>
      </p:sp>
      <p:sp>
        <p:nvSpPr>
          <p:cNvPr id="2" name="Arrow: Right 1">
            <a:extLst>
              <a:ext uri="{FF2B5EF4-FFF2-40B4-BE49-F238E27FC236}">
                <a16:creationId xmlns:a16="http://schemas.microsoft.com/office/drawing/2014/main" id="{B21D9954-8B4F-22AC-19D2-09898A2966BD}"/>
              </a:ext>
            </a:extLst>
          </p:cNvPr>
          <p:cNvSpPr/>
          <p:nvPr/>
        </p:nvSpPr>
        <p:spPr>
          <a:xfrm rot="10800000">
            <a:off x="3212325" y="2181701"/>
            <a:ext cx="886975" cy="221794"/>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595A242-2EEA-4BDF-1D41-29E418BB45F6}"/>
              </a:ext>
            </a:extLst>
          </p:cNvPr>
          <p:cNvSpPr txBox="1"/>
          <p:nvPr/>
        </p:nvSpPr>
        <p:spPr>
          <a:xfrm>
            <a:off x="4099300" y="2057795"/>
            <a:ext cx="1840017" cy="369332"/>
          </a:xfrm>
          <a:prstGeom prst="rect">
            <a:avLst/>
          </a:prstGeom>
          <a:noFill/>
        </p:spPr>
        <p:txBody>
          <a:bodyPr wrap="square" rtlCol="0">
            <a:spAutoFit/>
          </a:bodyPr>
          <a:lstStyle/>
          <a:p>
            <a:r>
              <a:rPr lang="zh-CN" altLang="en-US" dirty="0"/>
              <a:t>内部服务化能力</a:t>
            </a:r>
            <a:endParaRPr lang="en-US" dirty="0"/>
          </a:p>
        </p:txBody>
      </p:sp>
      <p:sp>
        <p:nvSpPr>
          <p:cNvPr id="27" name="Arrow: Right 26">
            <a:extLst>
              <a:ext uri="{FF2B5EF4-FFF2-40B4-BE49-F238E27FC236}">
                <a16:creationId xmlns:a16="http://schemas.microsoft.com/office/drawing/2014/main" id="{F4BA8EFF-9CDD-477A-B11E-C4546569BF95}"/>
              </a:ext>
            </a:extLst>
          </p:cNvPr>
          <p:cNvSpPr/>
          <p:nvPr/>
        </p:nvSpPr>
        <p:spPr>
          <a:xfrm rot="13440096">
            <a:off x="10127902" y="3422809"/>
            <a:ext cx="886975" cy="221794"/>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35EAE76-B366-5619-E517-CB818F359DEA}"/>
              </a:ext>
            </a:extLst>
          </p:cNvPr>
          <p:cNvSpPr txBox="1"/>
          <p:nvPr/>
        </p:nvSpPr>
        <p:spPr>
          <a:xfrm>
            <a:off x="10571389" y="3888238"/>
            <a:ext cx="1411881" cy="369332"/>
          </a:xfrm>
          <a:prstGeom prst="rect">
            <a:avLst/>
          </a:prstGeom>
          <a:noFill/>
        </p:spPr>
        <p:txBody>
          <a:bodyPr wrap="square" rtlCol="0">
            <a:spAutoFit/>
          </a:bodyPr>
          <a:lstStyle/>
          <a:p>
            <a:r>
              <a:rPr lang="zh-CN" altLang="en-US" dirty="0"/>
              <a:t>服务化能力</a:t>
            </a:r>
            <a:endParaRPr lang="en-US" dirty="0"/>
          </a:p>
        </p:txBody>
      </p:sp>
      <p:sp>
        <p:nvSpPr>
          <p:cNvPr id="29" name="Arrow: Right 28">
            <a:extLst>
              <a:ext uri="{FF2B5EF4-FFF2-40B4-BE49-F238E27FC236}">
                <a16:creationId xmlns:a16="http://schemas.microsoft.com/office/drawing/2014/main" id="{FA6B72EE-750C-93BA-ADA5-44FAAC80D929}"/>
              </a:ext>
            </a:extLst>
          </p:cNvPr>
          <p:cNvSpPr/>
          <p:nvPr/>
        </p:nvSpPr>
        <p:spPr>
          <a:xfrm rot="8690658">
            <a:off x="9429984" y="1838592"/>
            <a:ext cx="886975" cy="221794"/>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D50AC5A-0437-28EB-3771-882DA628724D}"/>
              </a:ext>
            </a:extLst>
          </p:cNvPr>
          <p:cNvSpPr txBox="1"/>
          <p:nvPr/>
        </p:nvSpPr>
        <p:spPr>
          <a:xfrm>
            <a:off x="9622413" y="1022569"/>
            <a:ext cx="1840017" cy="646331"/>
          </a:xfrm>
          <a:prstGeom prst="rect">
            <a:avLst/>
          </a:prstGeom>
          <a:noFill/>
        </p:spPr>
        <p:txBody>
          <a:bodyPr wrap="square" rtlCol="0">
            <a:spAutoFit/>
          </a:bodyPr>
          <a:lstStyle/>
          <a:p>
            <a:r>
              <a:rPr lang="zh-CN" altLang="en-US" dirty="0"/>
              <a:t>更容易构建内部服务化能力</a:t>
            </a:r>
            <a:endParaRPr lang="en-US" dirty="0"/>
          </a:p>
        </p:txBody>
      </p:sp>
    </p:spTree>
    <p:extLst>
      <p:ext uri="{BB962C8B-B14F-4D97-AF65-F5344CB8AC3E}">
        <p14:creationId xmlns:p14="http://schemas.microsoft.com/office/powerpoint/2010/main" val="1136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27" grpId="0" animBg="1"/>
      <p:bldP spid="28" grpId="0"/>
      <p:bldP spid="29" grpId="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92F7-8AC9-4066-B7EF-E977D5E7FC5D}"/>
              </a:ext>
            </a:extLst>
          </p:cNvPr>
          <p:cNvSpPr>
            <a:spLocks noGrp="1"/>
          </p:cNvSpPr>
          <p:nvPr>
            <p:ph type="title"/>
          </p:nvPr>
        </p:nvSpPr>
        <p:spPr/>
        <p:txBody>
          <a:bodyPr/>
          <a:lstStyle/>
          <a:p>
            <a:r>
              <a:rPr lang="en-US" dirty="0"/>
              <a:t>Multi-vendor/multi-cloud</a:t>
            </a:r>
          </a:p>
        </p:txBody>
      </p:sp>
      <p:sp>
        <p:nvSpPr>
          <p:cNvPr id="3" name="Slide Number Placeholder 2">
            <a:extLst>
              <a:ext uri="{FF2B5EF4-FFF2-40B4-BE49-F238E27FC236}">
                <a16:creationId xmlns:a16="http://schemas.microsoft.com/office/drawing/2014/main" id="{08AA480B-F550-4FEA-85B0-474BB574A470}"/>
              </a:ext>
            </a:extLst>
          </p:cNvPr>
          <p:cNvSpPr>
            <a:spLocks noGrp="1"/>
          </p:cNvSpPr>
          <p:nvPr>
            <p:ph type="sldNum" sz="quarter" idx="12"/>
          </p:nvPr>
        </p:nvSpPr>
        <p:spPr/>
        <p:txBody>
          <a:bodyPr/>
          <a:lstStyle/>
          <a:p>
            <a:fld id="{3B917CB5-27BD-4ECA-9D86-80D4B900A204}" type="slidenum">
              <a:rPr lang="en-US" smtClean="0"/>
              <a:t>6</a:t>
            </a:fld>
            <a:endParaRPr lang="en-US"/>
          </a:p>
        </p:txBody>
      </p:sp>
      <p:pic>
        <p:nvPicPr>
          <p:cNvPr id="37" name="Picture 36" descr="Icon&#10;&#10;Description automatically generated">
            <a:extLst>
              <a:ext uri="{FF2B5EF4-FFF2-40B4-BE49-F238E27FC236}">
                <a16:creationId xmlns:a16="http://schemas.microsoft.com/office/drawing/2014/main" id="{D6785028-2970-4016-8276-A46F11A4D72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772747" y="3437522"/>
            <a:ext cx="558573" cy="560910"/>
          </a:xfrm>
          <a:prstGeom prst="rect">
            <a:avLst/>
          </a:prstGeom>
        </p:spPr>
      </p:pic>
      <p:pic>
        <p:nvPicPr>
          <p:cNvPr id="38" name="Picture 37" descr="Icon&#10;&#10;Description automatically generated">
            <a:extLst>
              <a:ext uri="{FF2B5EF4-FFF2-40B4-BE49-F238E27FC236}">
                <a16:creationId xmlns:a16="http://schemas.microsoft.com/office/drawing/2014/main" id="{639AE8CA-6622-4C2D-9299-CA27F10C8C0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4677795" y="4296966"/>
            <a:ext cx="558573" cy="560910"/>
          </a:xfrm>
          <a:prstGeom prst="rect">
            <a:avLst/>
          </a:prstGeom>
        </p:spPr>
      </p:pic>
      <p:sp>
        <p:nvSpPr>
          <p:cNvPr id="39" name="Rectangle 38">
            <a:extLst>
              <a:ext uri="{FF2B5EF4-FFF2-40B4-BE49-F238E27FC236}">
                <a16:creationId xmlns:a16="http://schemas.microsoft.com/office/drawing/2014/main" id="{2A7266E8-D99D-4C16-BDB1-ED3801D20077}"/>
              </a:ext>
            </a:extLst>
          </p:cNvPr>
          <p:cNvSpPr/>
          <p:nvPr/>
        </p:nvSpPr>
        <p:spPr>
          <a:xfrm>
            <a:off x="3500657" y="3909669"/>
            <a:ext cx="2673924" cy="28694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Pay-as-you-go</a:t>
            </a:r>
          </a:p>
        </p:txBody>
      </p:sp>
      <p:pic>
        <p:nvPicPr>
          <p:cNvPr id="40" name="Picture 39" descr="A picture containing text, electronics, computer&#10;&#10;Description automatically generated">
            <a:extLst>
              <a:ext uri="{FF2B5EF4-FFF2-40B4-BE49-F238E27FC236}">
                <a16:creationId xmlns:a16="http://schemas.microsoft.com/office/drawing/2014/main" id="{E016DC28-8D30-4359-9C0D-6E6FEAB15FB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535183" y="3637692"/>
            <a:ext cx="543954" cy="543954"/>
          </a:xfrm>
          <a:prstGeom prst="rect">
            <a:avLst/>
          </a:prstGeom>
        </p:spPr>
      </p:pic>
      <p:sp>
        <p:nvSpPr>
          <p:cNvPr id="41" name="TextBox 40">
            <a:extLst>
              <a:ext uri="{FF2B5EF4-FFF2-40B4-BE49-F238E27FC236}">
                <a16:creationId xmlns:a16="http://schemas.microsoft.com/office/drawing/2014/main" id="{ED6B0FC2-E78B-473B-9AB3-9BDFBB5B5FB2}"/>
              </a:ext>
            </a:extLst>
          </p:cNvPr>
          <p:cNvSpPr txBox="1"/>
          <p:nvPr/>
        </p:nvSpPr>
        <p:spPr>
          <a:xfrm>
            <a:off x="3185456" y="5888677"/>
            <a:ext cx="4544385" cy="369332"/>
          </a:xfrm>
          <a:prstGeom prst="rect">
            <a:avLst/>
          </a:prstGeom>
          <a:noFill/>
        </p:spPr>
        <p:txBody>
          <a:bodyPr wrap="square" rtlCol="0">
            <a:spAutoFit/>
          </a:bodyPr>
          <a:lstStyle/>
          <a:p>
            <a:r>
              <a:rPr lang="en-US" dirty="0">
                <a:solidFill>
                  <a:prstClr val="black"/>
                </a:solidFill>
                <a:latin typeface="Calibri" panose="020F0502020204030204"/>
              </a:rPr>
              <a:t>Pay-as-you-go mode with multiple vendors  </a:t>
            </a:r>
          </a:p>
        </p:txBody>
      </p:sp>
      <p:pic>
        <p:nvPicPr>
          <p:cNvPr id="42" name="Picture 41" descr="Icon&#10;&#10;Description automatically generated">
            <a:extLst>
              <a:ext uri="{FF2B5EF4-FFF2-40B4-BE49-F238E27FC236}">
                <a16:creationId xmlns:a16="http://schemas.microsoft.com/office/drawing/2014/main" id="{E07DCB94-BDF3-42A7-9ED4-00C9F04DEF2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4459396" y="4468587"/>
            <a:ext cx="558573" cy="560910"/>
          </a:xfrm>
          <a:prstGeom prst="rect">
            <a:avLst/>
          </a:prstGeom>
        </p:spPr>
      </p:pic>
      <p:sp>
        <p:nvSpPr>
          <p:cNvPr id="43" name="TextBox 42">
            <a:extLst>
              <a:ext uri="{FF2B5EF4-FFF2-40B4-BE49-F238E27FC236}">
                <a16:creationId xmlns:a16="http://schemas.microsoft.com/office/drawing/2014/main" id="{17C22874-4937-484A-ABD2-944B37D2F522}"/>
              </a:ext>
            </a:extLst>
          </p:cNvPr>
          <p:cNvSpPr txBox="1"/>
          <p:nvPr/>
        </p:nvSpPr>
        <p:spPr>
          <a:xfrm>
            <a:off x="4030743" y="3673568"/>
            <a:ext cx="1114354" cy="261610"/>
          </a:xfrm>
          <a:prstGeom prst="rect">
            <a:avLst/>
          </a:prstGeom>
          <a:noFill/>
          <a:ln>
            <a:solidFill>
              <a:srgbClr val="4472C4">
                <a:shade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Software-define</a:t>
            </a:r>
          </a:p>
        </p:txBody>
      </p:sp>
      <p:sp>
        <p:nvSpPr>
          <p:cNvPr id="44" name="TextBox 43">
            <a:extLst>
              <a:ext uri="{FF2B5EF4-FFF2-40B4-BE49-F238E27FC236}">
                <a16:creationId xmlns:a16="http://schemas.microsoft.com/office/drawing/2014/main" id="{77AFDFA4-8263-4DD4-B3AE-C9E6378B4C7A}"/>
              </a:ext>
            </a:extLst>
          </p:cNvPr>
          <p:cNvSpPr txBox="1"/>
          <p:nvPr/>
        </p:nvSpPr>
        <p:spPr>
          <a:xfrm>
            <a:off x="5162436" y="3673568"/>
            <a:ext cx="956441" cy="261610"/>
          </a:xfrm>
          <a:prstGeom prst="rect">
            <a:avLst/>
          </a:prstGeom>
          <a:noFill/>
          <a:ln>
            <a:solidFill>
              <a:srgbClr val="4472C4">
                <a:shade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Purpose-built</a:t>
            </a:r>
          </a:p>
        </p:txBody>
      </p:sp>
      <p:sp>
        <p:nvSpPr>
          <p:cNvPr id="45" name="Rectangle 44">
            <a:extLst>
              <a:ext uri="{FF2B5EF4-FFF2-40B4-BE49-F238E27FC236}">
                <a16:creationId xmlns:a16="http://schemas.microsoft.com/office/drawing/2014/main" id="{75D3BA16-BAB6-4B87-867A-DA7AC37DCA67}"/>
              </a:ext>
            </a:extLst>
          </p:cNvPr>
          <p:cNvSpPr/>
          <p:nvPr/>
        </p:nvSpPr>
        <p:spPr>
          <a:xfrm>
            <a:off x="717534" y="3909669"/>
            <a:ext cx="2673924" cy="286941"/>
          </a:xfrm>
          <a:prstGeom prst="rect">
            <a:avLst/>
          </a:prstGeom>
          <a:solidFill>
            <a:srgbClr val="FFC000">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Pay-as-you-go</a:t>
            </a:r>
          </a:p>
        </p:txBody>
      </p:sp>
      <p:sp>
        <p:nvSpPr>
          <p:cNvPr id="46" name="TextBox 45">
            <a:extLst>
              <a:ext uri="{FF2B5EF4-FFF2-40B4-BE49-F238E27FC236}">
                <a16:creationId xmlns:a16="http://schemas.microsoft.com/office/drawing/2014/main" id="{546A6A2A-2227-437D-A291-85E7C4655A54}"/>
              </a:ext>
            </a:extLst>
          </p:cNvPr>
          <p:cNvSpPr txBox="1"/>
          <p:nvPr/>
        </p:nvSpPr>
        <p:spPr>
          <a:xfrm>
            <a:off x="1247620" y="3673568"/>
            <a:ext cx="1114354" cy="261610"/>
          </a:xfrm>
          <a:prstGeom prst="rect">
            <a:avLst/>
          </a:prstGeom>
          <a:noFill/>
          <a:ln>
            <a:solidFill>
              <a:srgbClr val="4472C4">
                <a:shade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Software-define</a:t>
            </a:r>
          </a:p>
        </p:txBody>
      </p:sp>
      <p:sp>
        <p:nvSpPr>
          <p:cNvPr id="47" name="TextBox 46">
            <a:extLst>
              <a:ext uri="{FF2B5EF4-FFF2-40B4-BE49-F238E27FC236}">
                <a16:creationId xmlns:a16="http://schemas.microsoft.com/office/drawing/2014/main" id="{1D81F9FB-87AC-4AA6-861E-8E9D9A75AC2D}"/>
              </a:ext>
            </a:extLst>
          </p:cNvPr>
          <p:cNvSpPr txBox="1"/>
          <p:nvPr/>
        </p:nvSpPr>
        <p:spPr>
          <a:xfrm>
            <a:off x="2379313" y="3673568"/>
            <a:ext cx="956441" cy="261610"/>
          </a:xfrm>
          <a:prstGeom prst="rect">
            <a:avLst/>
          </a:prstGeom>
          <a:noFill/>
          <a:ln>
            <a:solidFill>
              <a:srgbClr val="4472C4">
                <a:shade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Purpose-built</a:t>
            </a:r>
          </a:p>
        </p:txBody>
      </p:sp>
      <p:pic>
        <p:nvPicPr>
          <p:cNvPr id="48" name="Picture 47" descr="A picture containing text, indoor, computer&#10;&#10;Description automatically generated">
            <a:extLst>
              <a:ext uri="{FF2B5EF4-FFF2-40B4-BE49-F238E27FC236}">
                <a16:creationId xmlns:a16="http://schemas.microsoft.com/office/drawing/2014/main" id="{66F975BF-5389-4E53-9713-33DEB9A4131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52499" y="3638922"/>
            <a:ext cx="869747" cy="676228"/>
          </a:xfrm>
          <a:prstGeom prst="rect">
            <a:avLst/>
          </a:prstGeom>
        </p:spPr>
      </p:pic>
      <p:pic>
        <p:nvPicPr>
          <p:cNvPr id="49" name="Picture 48" descr="Icon&#10;&#10;Description automatically generated">
            <a:extLst>
              <a:ext uri="{FF2B5EF4-FFF2-40B4-BE49-F238E27FC236}">
                <a16:creationId xmlns:a16="http://schemas.microsoft.com/office/drawing/2014/main" id="{6DCA30A1-2726-472F-8888-12126CAE19F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1759044" y="4296966"/>
            <a:ext cx="558573" cy="560910"/>
          </a:xfrm>
          <a:prstGeom prst="rect">
            <a:avLst/>
          </a:prstGeom>
        </p:spPr>
      </p:pic>
      <p:pic>
        <p:nvPicPr>
          <p:cNvPr id="50" name="Picture 49" descr="Icon&#10;&#10;Description automatically generated">
            <a:extLst>
              <a:ext uri="{FF2B5EF4-FFF2-40B4-BE49-F238E27FC236}">
                <a16:creationId xmlns:a16="http://schemas.microsoft.com/office/drawing/2014/main" id="{F8F4336B-26D4-472C-88D2-20333830554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1540645" y="4468587"/>
            <a:ext cx="558573" cy="560910"/>
          </a:xfrm>
          <a:prstGeom prst="rect">
            <a:avLst/>
          </a:prstGeom>
        </p:spPr>
      </p:pic>
      <p:sp>
        <p:nvSpPr>
          <p:cNvPr id="51" name="Rectangle: Rounded Corners 50">
            <a:extLst>
              <a:ext uri="{FF2B5EF4-FFF2-40B4-BE49-F238E27FC236}">
                <a16:creationId xmlns:a16="http://schemas.microsoft.com/office/drawing/2014/main" id="{BD34D8A3-4913-411D-8D3C-28B7A1EC54EE}"/>
              </a:ext>
            </a:extLst>
          </p:cNvPr>
          <p:cNvSpPr/>
          <p:nvPr/>
        </p:nvSpPr>
        <p:spPr>
          <a:xfrm>
            <a:off x="3455413" y="3429000"/>
            <a:ext cx="2764412" cy="1735931"/>
          </a:xfrm>
          <a:prstGeom prst="roundRect">
            <a:avLst>
              <a:gd name="adj" fmla="val 8848"/>
            </a:avLst>
          </a:prstGeom>
          <a:no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Rectangle: Rounded Corners 51">
            <a:extLst>
              <a:ext uri="{FF2B5EF4-FFF2-40B4-BE49-F238E27FC236}">
                <a16:creationId xmlns:a16="http://schemas.microsoft.com/office/drawing/2014/main" id="{50F7324C-6827-4220-81BF-5ED8F71F6AB5}"/>
              </a:ext>
            </a:extLst>
          </p:cNvPr>
          <p:cNvSpPr/>
          <p:nvPr/>
        </p:nvSpPr>
        <p:spPr>
          <a:xfrm>
            <a:off x="452499" y="3429000"/>
            <a:ext cx="2970937" cy="1735931"/>
          </a:xfrm>
          <a:prstGeom prst="roundRect">
            <a:avLst>
              <a:gd name="adj" fmla="val 8848"/>
            </a:avLst>
          </a:prstGeom>
          <a:no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ADDDB6D3-8FC6-4AD6-8C2F-7BE567EF4D36}"/>
              </a:ext>
            </a:extLst>
          </p:cNvPr>
          <p:cNvSpPr txBox="1"/>
          <p:nvPr/>
        </p:nvSpPr>
        <p:spPr>
          <a:xfrm>
            <a:off x="1322246" y="5298004"/>
            <a:ext cx="1256648" cy="369332"/>
          </a:xfrm>
          <a:prstGeom prst="rect">
            <a:avLst/>
          </a:prstGeom>
          <a:noFill/>
        </p:spPr>
        <p:txBody>
          <a:bodyPr wrap="square" rtlCol="0">
            <a:spAutoFit/>
          </a:bodyPr>
          <a:lstStyle/>
          <a:p>
            <a:r>
              <a:rPr lang="en-US" dirty="0">
                <a:solidFill>
                  <a:prstClr val="black"/>
                </a:solidFill>
                <a:latin typeface="Calibri" panose="020F0502020204030204"/>
              </a:rPr>
              <a:t>Realm 1</a:t>
            </a:r>
          </a:p>
        </p:txBody>
      </p:sp>
      <p:sp>
        <p:nvSpPr>
          <p:cNvPr id="54" name="TextBox 53">
            <a:extLst>
              <a:ext uri="{FF2B5EF4-FFF2-40B4-BE49-F238E27FC236}">
                <a16:creationId xmlns:a16="http://schemas.microsoft.com/office/drawing/2014/main" id="{09CCA6A3-CD1F-4F46-8D12-00CFABBEE2A5}"/>
              </a:ext>
            </a:extLst>
          </p:cNvPr>
          <p:cNvSpPr txBox="1"/>
          <p:nvPr/>
        </p:nvSpPr>
        <p:spPr>
          <a:xfrm>
            <a:off x="4328757" y="5298004"/>
            <a:ext cx="1256648" cy="369332"/>
          </a:xfrm>
          <a:prstGeom prst="rect">
            <a:avLst/>
          </a:prstGeom>
          <a:noFill/>
        </p:spPr>
        <p:txBody>
          <a:bodyPr wrap="square" rtlCol="0">
            <a:spAutoFit/>
          </a:bodyPr>
          <a:lstStyle/>
          <a:p>
            <a:r>
              <a:rPr lang="en-US" dirty="0">
                <a:solidFill>
                  <a:prstClr val="black"/>
                </a:solidFill>
                <a:latin typeface="Calibri" panose="020F0502020204030204"/>
              </a:rPr>
              <a:t>Realm 2</a:t>
            </a:r>
          </a:p>
        </p:txBody>
      </p:sp>
      <p:sp>
        <p:nvSpPr>
          <p:cNvPr id="55" name="TextBox 54">
            <a:extLst>
              <a:ext uri="{FF2B5EF4-FFF2-40B4-BE49-F238E27FC236}">
                <a16:creationId xmlns:a16="http://schemas.microsoft.com/office/drawing/2014/main" id="{D2D468B7-AD04-40F6-8EBB-7DDA1888169D}"/>
              </a:ext>
            </a:extLst>
          </p:cNvPr>
          <p:cNvSpPr txBox="1"/>
          <p:nvPr/>
        </p:nvSpPr>
        <p:spPr>
          <a:xfrm>
            <a:off x="6694623" y="5298004"/>
            <a:ext cx="1256648" cy="369332"/>
          </a:xfrm>
          <a:prstGeom prst="rect">
            <a:avLst/>
          </a:prstGeom>
          <a:noFill/>
        </p:spPr>
        <p:txBody>
          <a:bodyPr wrap="square" rtlCol="0">
            <a:spAutoFit/>
          </a:bodyPr>
          <a:lstStyle/>
          <a:p>
            <a:r>
              <a:rPr lang="en-US" dirty="0">
                <a:solidFill>
                  <a:prstClr val="black"/>
                </a:solidFill>
                <a:latin typeface="Calibri" panose="020F0502020204030204"/>
              </a:rPr>
              <a:t>Realm N-1</a:t>
            </a:r>
          </a:p>
        </p:txBody>
      </p:sp>
      <p:sp>
        <p:nvSpPr>
          <p:cNvPr id="56" name="TextBox 55">
            <a:extLst>
              <a:ext uri="{FF2B5EF4-FFF2-40B4-BE49-F238E27FC236}">
                <a16:creationId xmlns:a16="http://schemas.microsoft.com/office/drawing/2014/main" id="{9D4A57C9-0A35-4DD5-85BA-776D1FFC5005}"/>
              </a:ext>
            </a:extLst>
          </p:cNvPr>
          <p:cNvSpPr txBox="1"/>
          <p:nvPr/>
        </p:nvSpPr>
        <p:spPr>
          <a:xfrm>
            <a:off x="5640656" y="5298004"/>
            <a:ext cx="1256648" cy="369332"/>
          </a:xfrm>
          <a:prstGeom prst="rect">
            <a:avLst/>
          </a:prstGeom>
          <a:noFill/>
        </p:spPr>
        <p:txBody>
          <a:bodyPr wrap="square" rtlCol="0">
            <a:spAutoFit/>
          </a:bodyPr>
          <a:lstStyle/>
          <a:p>
            <a:r>
              <a:rPr lang="en-US" dirty="0">
                <a:solidFill>
                  <a:prstClr val="black"/>
                </a:solidFill>
                <a:latin typeface="Calibri" panose="020F0502020204030204"/>
              </a:rPr>
              <a:t>…</a:t>
            </a:r>
          </a:p>
        </p:txBody>
      </p:sp>
      <p:sp>
        <p:nvSpPr>
          <p:cNvPr id="57" name="Rectangle: Rounded Corners 56">
            <a:extLst>
              <a:ext uri="{FF2B5EF4-FFF2-40B4-BE49-F238E27FC236}">
                <a16:creationId xmlns:a16="http://schemas.microsoft.com/office/drawing/2014/main" id="{6A467E59-AD39-4A46-81CF-A7970D3A2A6D}"/>
              </a:ext>
            </a:extLst>
          </p:cNvPr>
          <p:cNvSpPr/>
          <p:nvPr/>
        </p:nvSpPr>
        <p:spPr>
          <a:xfrm>
            <a:off x="6384644" y="3447184"/>
            <a:ext cx="1696311" cy="1735931"/>
          </a:xfrm>
          <a:prstGeom prst="roundRect">
            <a:avLst>
              <a:gd name="adj" fmla="val 8848"/>
            </a:avLst>
          </a:prstGeom>
          <a:no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B435C6D5-168B-4B2F-B2A2-44689B9ADC0C}"/>
              </a:ext>
            </a:extLst>
          </p:cNvPr>
          <p:cNvSpPr/>
          <p:nvPr/>
        </p:nvSpPr>
        <p:spPr>
          <a:xfrm>
            <a:off x="6458750" y="3912653"/>
            <a:ext cx="1556537" cy="286941"/>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Pay-as-you-go</a:t>
            </a:r>
          </a:p>
        </p:txBody>
      </p:sp>
      <p:pic>
        <p:nvPicPr>
          <p:cNvPr id="59" name="Picture 58" descr="Icon&#10;&#10;Description automatically generated">
            <a:extLst>
              <a:ext uri="{FF2B5EF4-FFF2-40B4-BE49-F238E27FC236}">
                <a16:creationId xmlns:a16="http://schemas.microsoft.com/office/drawing/2014/main" id="{252E42ED-3639-49AA-96FC-1CF674DC920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6953512" y="4468587"/>
            <a:ext cx="558573" cy="560910"/>
          </a:xfrm>
          <a:prstGeom prst="rect">
            <a:avLst/>
          </a:prstGeom>
        </p:spPr>
      </p:pic>
      <p:pic>
        <p:nvPicPr>
          <p:cNvPr id="60" name="Picture 59" descr="Graphical user interface&#10;&#10;Description automatically generated">
            <a:extLst>
              <a:ext uri="{FF2B5EF4-FFF2-40B4-BE49-F238E27FC236}">
                <a16:creationId xmlns:a16="http://schemas.microsoft.com/office/drawing/2014/main" id="{FA56B2F4-F189-44CD-B1B0-4B8629EE2D0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636300" y="3354245"/>
            <a:ext cx="1148718" cy="555424"/>
          </a:xfrm>
          <a:prstGeom prst="rect">
            <a:avLst/>
          </a:prstGeom>
        </p:spPr>
      </p:pic>
      <p:grpSp>
        <p:nvGrpSpPr>
          <p:cNvPr id="61" name="Group 60">
            <a:extLst>
              <a:ext uri="{FF2B5EF4-FFF2-40B4-BE49-F238E27FC236}">
                <a16:creationId xmlns:a16="http://schemas.microsoft.com/office/drawing/2014/main" id="{A26FC168-FEF6-4630-975F-DE2A914C44FC}"/>
              </a:ext>
            </a:extLst>
          </p:cNvPr>
          <p:cNvGrpSpPr/>
          <p:nvPr/>
        </p:nvGrpSpPr>
        <p:grpSpPr>
          <a:xfrm>
            <a:off x="2312768" y="2041396"/>
            <a:ext cx="6027638" cy="1133811"/>
            <a:chOff x="1858329" y="2628675"/>
            <a:chExt cx="6027638" cy="1133811"/>
          </a:xfrm>
        </p:grpSpPr>
        <p:sp>
          <p:nvSpPr>
            <p:cNvPr id="62" name="Parallelogram 61">
              <a:extLst>
                <a:ext uri="{FF2B5EF4-FFF2-40B4-BE49-F238E27FC236}">
                  <a16:creationId xmlns:a16="http://schemas.microsoft.com/office/drawing/2014/main" id="{E8C0F8DC-2238-40EE-8E84-144D9C3E565E}"/>
                </a:ext>
              </a:extLst>
            </p:cNvPr>
            <p:cNvSpPr/>
            <p:nvPr/>
          </p:nvSpPr>
          <p:spPr>
            <a:xfrm>
              <a:off x="1858329" y="2628675"/>
              <a:ext cx="6027638" cy="704434"/>
            </a:xfrm>
            <a:prstGeom prst="parallelogram">
              <a:avLst>
                <a:gd name="adj" fmla="val 89046"/>
              </a:avLst>
            </a:prstGeom>
            <a:solidFill>
              <a:srgbClr val="A5A5A5">
                <a:lumMod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4B62539-AD94-4AFC-9745-802E95CE7F0E}"/>
                </a:ext>
              </a:extLst>
            </p:cNvPr>
            <p:cNvSpPr/>
            <p:nvPr/>
          </p:nvSpPr>
          <p:spPr>
            <a:xfrm>
              <a:off x="1865154" y="3319580"/>
              <a:ext cx="5410516" cy="442906"/>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Multi-realm composer</a:t>
              </a:r>
            </a:p>
          </p:txBody>
        </p:sp>
        <p:sp>
          <p:nvSpPr>
            <p:cNvPr id="64" name="Parallelogram 63">
              <a:extLst>
                <a:ext uri="{FF2B5EF4-FFF2-40B4-BE49-F238E27FC236}">
                  <a16:creationId xmlns:a16="http://schemas.microsoft.com/office/drawing/2014/main" id="{8EF167C8-0220-4C0A-8C90-A704881F6642}"/>
                </a:ext>
              </a:extLst>
            </p:cNvPr>
            <p:cNvSpPr/>
            <p:nvPr/>
          </p:nvSpPr>
          <p:spPr>
            <a:xfrm rot="16200000" flipV="1">
              <a:off x="7013779" y="2890298"/>
              <a:ext cx="1133811" cy="610565"/>
            </a:xfrm>
            <a:prstGeom prst="parallelogram">
              <a:avLst>
                <a:gd name="adj" fmla="val 111715"/>
              </a:avLst>
            </a:prstGeom>
            <a:solidFill>
              <a:srgbClr val="A5A5A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5" name="Right Brace 64">
            <a:extLst>
              <a:ext uri="{FF2B5EF4-FFF2-40B4-BE49-F238E27FC236}">
                <a16:creationId xmlns:a16="http://schemas.microsoft.com/office/drawing/2014/main" id="{1EBFFB37-6FD8-40DC-821B-BB9C68BF445D}"/>
              </a:ext>
            </a:extLst>
          </p:cNvPr>
          <p:cNvSpPr/>
          <p:nvPr/>
        </p:nvSpPr>
        <p:spPr>
          <a:xfrm>
            <a:off x="9858512" y="2512909"/>
            <a:ext cx="389453" cy="2878931"/>
          </a:xfrm>
          <a:prstGeom prst="rightBrace">
            <a:avLst/>
          </a:prstGeom>
          <a:no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417EF73D-2668-4A2D-811E-3E29EB8846E4}"/>
              </a:ext>
            </a:extLst>
          </p:cNvPr>
          <p:cNvSpPr txBox="1"/>
          <p:nvPr/>
        </p:nvSpPr>
        <p:spPr>
          <a:xfrm>
            <a:off x="10318734" y="3335013"/>
            <a:ext cx="1579592" cy="1200329"/>
          </a:xfrm>
          <a:prstGeom prst="rect">
            <a:avLst/>
          </a:prstGeom>
          <a:noFill/>
        </p:spPr>
        <p:txBody>
          <a:bodyPr wrap="square" rtlCol="0">
            <a:spAutoFit/>
          </a:bodyPr>
          <a:lstStyle/>
          <a:p>
            <a:r>
              <a:rPr lang="en-US" dirty="0">
                <a:solidFill>
                  <a:prstClr val="black"/>
                </a:solidFill>
                <a:latin typeface="Calibri" panose="020F0502020204030204"/>
              </a:rPr>
              <a:t>Multiple-realms from different vendors</a:t>
            </a:r>
          </a:p>
        </p:txBody>
      </p:sp>
      <p:sp>
        <p:nvSpPr>
          <p:cNvPr id="67" name="Rectangle: Rounded Corners 66">
            <a:extLst>
              <a:ext uri="{FF2B5EF4-FFF2-40B4-BE49-F238E27FC236}">
                <a16:creationId xmlns:a16="http://schemas.microsoft.com/office/drawing/2014/main" id="{986475CB-7A1B-4C9A-958B-6B472D60029D}"/>
              </a:ext>
            </a:extLst>
          </p:cNvPr>
          <p:cNvSpPr/>
          <p:nvPr/>
        </p:nvSpPr>
        <p:spPr>
          <a:xfrm>
            <a:off x="8229323" y="3429000"/>
            <a:ext cx="1696311" cy="1735931"/>
          </a:xfrm>
          <a:prstGeom prst="roundRect">
            <a:avLst>
              <a:gd name="adj" fmla="val 8848"/>
            </a:avLst>
          </a:prstGeom>
          <a:no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58516C50-C48B-4841-96CD-6A456A2114D9}"/>
              </a:ext>
            </a:extLst>
          </p:cNvPr>
          <p:cNvSpPr/>
          <p:nvPr/>
        </p:nvSpPr>
        <p:spPr>
          <a:xfrm>
            <a:off x="8303429" y="3894469"/>
            <a:ext cx="1556537" cy="286941"/>
          </a:xfrm>
          <a:prstGeom prst="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Public cloud</a:t>
            </a:r>
          </a:p>
        </p:txBody>
      </p:sp>
      <p:sp>
        <p:nvSpPr>
          <p:cNvPr id="69" name="TextBox 68">
            <a:extLst>
              <a:ext uri="{FF2B5EF4-FFF2-40B4-BE49-F238E27FC236}">
                <a16:creationId xmlns:a16="http://schemas.microsoft.com/office/drawing/2014/main" id="{ED803E45-A167-461B-BEE0-3A1919DD358D}"/>
              </a:ext>
            </a:extLst>
          </p:cNvPr>
          <p:cNvSpPr txBox="1"/>
          <p:nvPr/>
        </p:nvSpPr>
        <p:spPr>
          <a:xfrm>
            <a:off x="8546613" y="5298004"/>
            <a:ext cx="1256648" cy="369332"/>
          </a:xfrm>
          <a:prstGeom prst="rect">
            <a:avLst/>
          </a:prstGeom>
          <a:noFill/>
        </p:spPr>
        <p:txBody>
          <a:bodyPr wrap="square" rtlCol="0">
            <a:spAutoFit/>
          </a:bodyPr>
          <a:lstStyle/>
          <a:p>
            <a:r>
              <a:rPr lang="en-US" dirty="0">
                <a:solidFill>
                  <a:prstClr val="black"/>
                </a:solidFill>
                <a:latin typeface="Calibri" panose="020F0502020204030204"/>
              </a:rPr>
              <a:t>Realm N</a:t>
            </a:r>
          </a:p>
        </p:txBody>
      </p:sp>
    </p:spTree>
    <p:extLst>
      <p:ext uri="{BB962C8B-B14F-4D97-AF65-F5344CB8AC3E}">
        <p14:creationId xmlns:p14="http://schemas.microsoft.com/office/powerpoint/2010/main" val="122408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BFAB4B-9079-44A1-B92B-C1A7C4797D0D}"/>
              </a:ext>
            </a:extLst>
          </p:cNvPr>
          <p:cNvSpPr>
            <a:spLocks noGrp="1"/>
          </p:cNvSpPr>
          <p:nvPr>
            <p:ph type="sldNum" sz="quarter" idx="12"/>
          </p:nvPr>
        </p:nvSpPr>
        <p:spPr/>
        <p:txBody>
          <a:bodyPr/>
          <a:lstStyle/>
          <a:p>
            <a:fld id="{3B917CB5-27BD-4ECA-9D86-80D4B900A204}" type="slidenum">
              <a:rPr lang="en-US" smtClean="0"/>
              <a:t>7</a:t>
            </a:fld>
            <a:endParaRPr lang="en-US"/>
          </a:p>
        </p:txBody>
      </p:sp>
      <p:sp>
        <p:nvSpPr>
          <p:cNvPr id="6" name="TextBox 5">
            <a:extLst>
              <a:ext uri="{FF2B5EF4-FFF2-40B4-BE49-F238E27FC236}">
                <a16:creationId xmlns:a16="http://schemas.microsoft.com/office/drawing/2014/main" id="{FBD3FEC3-FB71-4BEF-8B2B-EFE16C630289}"/>
              </a:ext>
            </a:extLst>
          </p:cNvPr>
          <p:cNvSpPr txBox="1"/>
          <p:nvPr/>
        </p:nvSpPr>
        <p:spPr>
          <a:xfrm>
            <a:off x="3275093" y="1103618"/>
            <a:ext cx="2805989" cy="523220"/>
          </a:xfrm>
          <a:prstGeom prst="rect">
            <a:avLst/>
          </a:prstGeom>
          <a:noFill/>
          <a:ln>
            <a:noFill/>
          </a:ln>
        </p:spPr>
        <p:txBody>
          <a:bodyPr wrap="square" rtlCol="0">
            <a:spAutoFit/>
          </a:bodyPr>
          <a:lstStyle/>
          <a:p>
            <a:r>
              <a:rPr lang="en-US" sz="1400" dirty="0"/>
              <a:t>Mixed software define and purpose-built platform</a:t>
            </a:r>
          </a:p>
        </p:txBody>
      </p:sp>
      <p:sp>
        <p:nvSpPr>
          <p:cNvPr id="7" name="TextBox 6">
            <a:extLst>
              <a:ext uri="{FF2B5EF4-FFF2-40B4-BE49-F238E27FC236}">
                <a16:creationId xmlns:a16="http://schemas.microsoft.com/office/drawing/2014/main" id="{F8B9E2DA-5C8D-4619-B050-99E270E6BCDC}"/>
              </a:ext>
            </a:extLst>
          </p:cNvPr>
          <p:cNvSpPr txBox="1"/>
          <p:nvPr/>
        </p:nvSpPr>
        <p:spPr>
          <a:xfrm>
            <a:off x="1733676" y="2209606"/>
            <a:ext cx="2805989" cy="523220"/>
          </a:xfrm>
          <a:prstGeom prst="rect">
            <a:avLst/>
          </a:prstGeom>
          <a:noFill/>
          <a:ln>
            <a:noFill/>
          </a:ln>
        </p:spPr>
        <p:txBody>
          <a:bodyPr wrap="square" rtlCol="0">
            <a:spAutoFit/>
          </a:bodyPr>
          <a:lstStyle/>
          <a:p>
            <a:r>
              <a:rPr lang="en-US" sz="1400" dirty="0"/>
              <a:t>ROI-based platform with hardware as a differentiator</a:t>
            </a:r>
          </a:p>
        </p:txBody>
      </p:sp>
      <p:sp>
        <p:nvSpPr>
          <p:cNvPr id="8" name="TextBox 7">
            <a:extLst>
              <a:ext uri="{FF2B5EF4-FFF2-40B4-BE49-F238E27FC236}">
                <a16:creationId xmlns:a16="http://schemas.microsoft.com/office/drawing/2014/main" id="{E5841B28-3EE9-4C10-B00C-721915894BCE}"/>
              </a:ext>
            </a:extLst>
          </p:cNvPr>
          <p:cNvSpPr txBox="1"/>
          <p:nvPr/>
        </p:nvSpPr>
        <p:spPr>
          <a:xfrm>
            <a:off x="1667545" y="3394371"/>
            <a:ext cx="2364387" cy="523220"/>
          </a:xfrm>
          <a:prstGeom prst="rect">
            <a:avLst/>
          </a:prstGeom>
          <a:noFill/>
          <a:ln>
            <a:noFill/>
          </a:ln>
        </p:spPr>
        <p:txBody>
          <a:bodyPr wrap="square" rtlCol="0">
            <a:spAutoFit/>
          </a:bodyPr>
          <a:lstStyle/>
          <a:p>
            <a:r>
              <a:rPr lang="en-US" sz="1400" dirty="0"/>
              <a:t>Agile service change request</a:t>
            </a:r>
          </a:p>
        </p:txBody>
      </p:sp>
      <p:sp>
        <p:nvSpPr>
          <p:cNvPr id="9" name="TextBox 8">
            <a:extLst>
              <a:ext uri="{FF2B5EF4-FFF2-40B4-BE49-F238E27FC236}">
                <a16:creationId xmlns:a16="http://schemas.microsoft.com/office/drawing/2014/main" id="{EC20C816-7F55-4201-8A29-31770F293338}"/>
              </a:ext>
            </a:extLst>
          </p:cNvPr>
          <p:cNvSpPr txBox="1"/>
          <p:nvPr/>
        </p:nvSpPr>
        <p:spPr>
          <a:xfrm>
            <a:off x="2469051" y="4500360"/>
            <a:ext cx="1562881" cy="307777"/>
          </a:xfrm>
          <a:prstGeom prst="rect">
            <a:avLst/>
          </a:prstGeom>
          <a:noFill/>
          <a:ln>
            <a:noFill/>
          </a:ln>
        </p:spPr>
        <p:txBody>
          <a:bodyPr wrap="square" rtlCol="0">
            <a:spAutoFit/>
          </a:bodyPr>
          <a:lstStyle/>
          <a:p>
            <a:r>
              <a:rPr lang="en-US" sz="1400" dirty="0"/>
              <a:t>Power efficient</a:t>
            </a:r>
          </a:p>
        </p:txBody>
      </p:sp>
      <p:sp>
        <p:nvSpPr>
          <p:cNvPr id="10" name="TextBox 9">
            <a:extLst>
              <a:ext uri="{FF2B5EF4-FFF2-40B4-BE49-F238E27FC236}">
                <a16:creationId xmlns:a16="http://schemas.microsoft.com/office/drawing/2014/main" id="{8912E9B3-7398-47FB-A11A-5702F11E3355}"/>
              </a:ext>
            </a:extLst>
          </p:cNvPr>
          <p:cNvSpPr txBox="1"/>
          <p:nvPr/>
        </p:nvSpPr>
        <p:spPr>
          <a:xfrm>
            <a:off x="3516103" y="5350419"/>
            <a:ext cx="2323968" cy="954107"/>
          </a:xfrm>
          <a:prstGeom prst="rect">
            <a:avLst/>
          </a:prstGeom>
          <a:noFill/>
          <a:ln>
            <a:noFill/>
          </a:ln>
        </p:spPr>
        <p:txBody>
          <a:bodyPr wrap="square" rtlCol="0">
            <a:spAutoFit/>
          </a:bodyPr>
          <a:lstStyle/>
          <a:p>
            <a:r>
              <a:rPr lang="en-US" sz="1400" dirty="0"/>
              <a:t>Interconnection and application movement among other data infrastructures</a:t>
            </a:r>
          </a:p>
        </p:txBody>
      </p:sp>
      <p:sp>
        <p:nvSpPr>
          <p:cNvPr id="11" name="TextBox 10">
            <a:extLst>
              <a:ext uri="{FF2B5EF4-FFF2-40B4-BE49-F238E27FC236}">
                <a16:creationId xmlns:a16="http://schemas.microsoft.com/office/drawing/2014/main" id="{DDE7E4F9-72C0-4C6A-B816-9A7C8602C688}"/>
              </a:ext>
            </a:extLst>
          </p:cNvPr>
          <p:cNvSpPr txBox="1"/>
          <p:nvPr/>
        </p:nvSpPr>
        <p:spPr>
          <a:xfrm>
            <a:off x="6854730" y="5442753"/>
            <a:ext cx="2323968" cy="738664"/>
          </a:xfrm>
          <a:prstGeom prst="rect">
            <a:avLst/>
          </a:prstGeom>
          <a:noFill/>
          <a:ln>
            <a:noFill/>
          </a:ln>
        </p:spPr>
        <p:txBody>
          <a:bodyPr wrap="square" rtlCol="0">
            <a:spAutoFit/>
          </a:bodyPr>
          <a:lstStyle/>
          <a:p>
            <a:r>
              <a:rPr lang="en-US" sz="1400" dirty="0"/>
              <a:t>Provide common cloud-native DevOps and data services</a:t>
            </a:r>
          </a:p>
        </p:txBody>
      </p:sp>
      <p:sp>
        <p:nvSpPr>
          <p:cNvPr id="12" name="TextBox 11">
            <a:extLst>
              <a:ext uri="{FF2B5EF4-FFF2-40B4-BE49-F238E27FC236}">
                <a16:creationId xmlns:a16="http://schemas.microsoft.com/office/drawing/2014/main" id="{2692E882-47AE-447F-A3DB-C0F2B3BDF2C2}"/>
              </a:ext>
            </a:extLst>
          </p:cNvPr>
          <p:cNvSpPr txBox="1"/>
          <p:nvPr/>
        </p:nvSpPr>
        <p:spPr>
          <a:xfrm>
            <a:off x="8231546" y="4315694"/>
            <a:ext cx="2323968" cy="523220"/>
          </a:xfrm>
          <a:prstGeom prst="rect">
            <a:avLst/>
          </a:prstGeom>
          <a:noFill/>
          <a:ln>
            <a:noFill/>
          </a:ln>
        </p:spPr>
        <p:txBody>
          <a:bodyPr wrap="square" rtlCol="0">
            <a:spAutoFit/>
          </a:bodyPr>
          <a:lstStyle/>
          <a:p>
            <a:r>
              <a:rPr lang="en-US" sz="1400" dirty="0"/>
              <a:t>New edge applications can be integrated quickly</a:t>
            </a:r>
          </a:p>
        </p:txBody>
      </p:sp>
      <p:sp>
        <p:nvSpPr>
          <p:cNvPr id="13" name="TextBox 12">
            <a:extLst>
              <a:ext uri="{FF2B5EF4-FFF2-40B4-BE49-F238E27FC236}">
                <a16:creationId xmlns:a16="http://schemas.microsoft.com/office/drawing/2014/main" id="{7F5F63B9-67E1-4E88-9701-7A9550E5520E}"/>
              </a:ext>
            </a:extLst>
          </p:cNvPr>
          <p:cNvSpPr txBox="1"/>
          <p:nvPr/>
        </p:nvSpPr>
        <p:spPr>
          <a:xfrm>
            <a:off x="9072061" y="3290500"/>
            <a:ext cx="2323968" cy="307777"/>
          </a:xfrm>
          <a:prstGeom prst="rect">
            <a:avLst/>
          </a:prstGeom>
          <a:noFill/>
          <a:ln>
            <a:noFill/>
          </a:ln>
        </p:spPr>
        <p:txBody>
          <a:bodyPr wrap="square" rtlCol="0">
            <a:spAutoFit/>
          </a:bodyPr>
          <a:lstStyle/>
          <a:p>
            <a:r>
              <a:rPr lang="en-US" sz="1400" dirty="0"/>
              <a:t>Automated management</a:t>
            </a:r>
          </a:p>
        </p:txBody>
      </p:sp>
      <p:sp>
        <p:nvSpPr>
          <p:cNvPr id="14" name="TextBox 13">
            <a:extLst>
              <a:ext uri="{FF2B5EF4-FFF2-40B4-BE49-F238E27FC236}">
                <a16:creationId xmlns:a16="http://schemas.microsoft.com/office/drawing/2014/main" id="{2615FAFE-F4C8-493A-9DD1-E917EF081D05}"/>
              </a:ext>
            </a:extLst>
          </p:cNvPr>
          <p:cNvSpPr txBox="1"/>
          <p:nvPr/>
        </p:nvSpPr>
        <p:spPr>
          <a:xfrm>
            <a:off x="8519177" y="2110928"/>
            <a:ext cx="2323968" cy="738664"/>
          </a:xfrm>
          <a:prstGeom prst="rect">
            <a:avLst/>
          </a:prstGeom>
          <a:noFill/>
          <a:ln>
            <a:noFill/>
          </a:ln>
        </p:spPr>
        <p:txBody>
          <a:bodyPr wrap="square" rtlCol="0">
            <a:spAutoFit/>
          </a:bodyPr>
          <a:lstStyle/>
          <a:p>
            <a:r>
              <a:rPr lang="en-US" sz="1400" dirty="0"/>
              <a:t>Fast DC expansion with quick delivery and scale out</a:t>
            </a:r>
          </a:p>
        </p:txBody>
      </p:sp>
      <p:sp>
        <p:nvSpPr>
          <p:cNvPr id="15" name="TextBox 14">
            <a:extLst>
              <a:ext uri="{FF2B5EF4-FFF2-40B4-BE49-F238E27FC236}">
                <a16:creationId xmlns:a16="http://schemas.microsoft.com/office/drawing/2014/main" id="{3E8B7290-C6AF-49EB-A65E-1EE067C64D75}"/>
              </a:ext>
            </a:extLst>
          </p:cNvPr>
          <p:cNvSpPr txBox="1"/>
          <p:nvPr/>
        </p:nvSpPr>
        <p:spPr>
          <a:xfrm>
            <a:off x="7204773" y="1097731"/>
            <a:ext cx="2323968" cy="523220"/>
          </a:xfrm>
          <a:prstGeom prst="rect">
            <a:avLst/>
          </a:prstGeom>
          <a:noFill/>
          <a:ln>
            <a:noFill/>
          </a:ln>
        </p:spPr>
        <p:txBody>
          <a:bodyPr wrap="square" rtlCol="0">
            <a:spAutoFit/>
          </a:bodyPr>
          <a:lstStyle/>
          <a:p>
            <a:r>
              <a:rPr lang="en-US" sz="1400" dirty="0"/>
              <a:t>Pay-as-you-go business model</a:t>
            </a:r>
          </a:p>
        </p:txBody>
      </p:sp>
      <p:sp>
        <p:nvSpPr>
          <p:cNvPr id="16" name="Oval 15">
            <a:extLst>
              <a:ext uri="{FF2B5EF4-FFF2-40B4-BE49-F238E27FC236}">
                <a16:creationId xmlns:a16="http://schemas.microsoft.com/office/drawing/2014/main" id="{032D9554-DD63-4B2C-BEB4-5947431DD8D7}"/>
              </a:ext>
            </a:extLst>
          </p:cNvPr>
          <p:cNvSpPr/>
          <p:nvPr/>
        </p:nvSpPr>
        <p:spPr>
          <a:xfrm>
            <a:off x="4625390" y="2392629"/>
            <a:ext cx="2761313" cy="19896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needs &amp;</a:t>
            </a:r>
          </a:p>
          <a:p>
            <a:pPr algn="ctr"/>
            <a:r>
              <a:rPr lang="en-US" dirty="0"/>
              <a:t>Vendor needs</a:t>
            </a:r>
          </a:p>
        </p:txBody>
      </p:sp>
      <p:grpSp>
        <p:nvGrpSpPr>
          <p:cNvPr id="19" name="Group 18">
            <a:extLst>
              <a:ext uri="{FF2B5EF4-FFF2-40B4-BE49-F238E27FC236}">
                <a16:creationId xmlns:a16="http://schemas.microsoft.com/office/drawing/2014/main" id="{B2AEF81A-8359-437E-86A5-261F47DD861C}"/>
              </a:ext>
            </a:extLst>
          </p:cNvPr>
          <p:cNvGrpSpPr/>
          <p:nvPr/>
        </p:nvGrpSpPr>
        <p:grpSpPr>
          <a:xfrm>
            <a:off x="2621757" y="1079566"/>
            <a:ext cx="464344" cy="461665"/>
            <a:chOff x="1607345" y="1187688"/>
            <a:chExt cx="464344" cy="461665"/>
          </a:xfrm>
        </p:grpSpPr>
        <p:sp>
          <p:nvSpPr>
            <p:cNvPr id="17" name="Oval 16">
              <a:extLst>
                <a:ext uri="{FF2B5EF4-FFF2-40B4-BE49-F238E27FC236}">
                  <a16:creationId xmlns:a16="http://schemas.microsoft.com/office/drawing/2014/main" id="{5E5D5967-6BCA-41AC-8FCD-84C841F378CD}"/>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56DE8DF-F62B-417D-B60D-964BDA2772B0}"/>
                </a:ext>
              </a:extLst>
            </p:cNvPr>
            <p:cNvSpPr txBox="1"/>
            <p:nvPr/>
          </p:nvSpPr>
          <p:spPr>
            <a:xfrm>
              <a:off x="1693070" y="1233854"/>
              <a:ext cx="292894" cy="369332"/>
            </a:xfrm>
            <a:prstGeom prst="rect">
              <a:avLst/>
            </a:prstGeom>
            <a:noFill/>
          </p:spPr>
          <p:txBody>
            <a:bodyPr wrap="square" rtlCol="0">
              <a:spAutoFit/>
            </a:bodyPr>
            <a:lstStyle/>
            <a:p>
              <a:r>
                <a:rPr lang="en-US" dirty="0">
                  <a:solidFill>
                    <a:schemeClr val="bg1"/>
                  </a:solidFill>
                </a:rPr>
                <a:t>1</a:t>
              </a:r>
            </a:p>
          </p:txBody>
        </p:sp>
      </p:grpSp>
      <p:grpSp>
        <p:nvGrpSpPr>
          <p:cNvPr id="20" name="Group 19">
            <a:extLst>
              <a:ext uri="{FF2B5EF4-FFF2-40B4-BE49-F238E27FC236}">
                <a16:creationId xmlns:a16="http://schemas.microsoft.com/office/drawing/2014/main" id="{1DA1840A-A233-4C11-B736-E96447088D0C}"/>
              </a:ext>
            </a:extLst>
          </p:cNvPr>
          <p:cNvGrpSpPr/>
          <p:nvPr/>
        </p:nvGrpSpPr>
        <p:grpSpPr>
          <a:xfrm>
            <a:off x="1180035" y="2182626"/>
            <a:ext cx="464344" cy="461665"/>
            <a:chOff x="1607345" y="1187688"/>
            <a:chExt cx="464344" cy="461665"/>
          </a:xfrm>
        </p:grpSpPr>
        <p:sp>
          <p:nvSpPr>
            <p:cNvPr id="21" name="Oval 20">
              <a:extLst>
                <a:ext uri="{FF2B5EF4-FFF2-40B4-BE49-F238E27FC236}">
                  <a16:creationId xmlns:a16="http://schemas.microsoft.com/office/drawing/2014/main" id="{FBE1D654-4D29-4EFF-87A3-67F6847E1FD3}"/>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E7577AD-B147-4557-9E6B-B75FA82CD097}"/>
                </a:ext>
              </a:extLst>
            </p:cNvPr>
            <p:cNvSpPr txBox="1"/>
            <p:nvPr/>
          </p:nvSpPr>
          <p:spPr>
            <a:xfrm>
              <a:off x="1693070" y="1233854"/>
              <a:ext cx="292894" cy="369332"/>
            </a:xfrm>
            <a:prstGeom prst="rect">
              <a:avLst/>
            </a:prstGeom>
            <a:noFill/>
          </p:spPr>
          <p:txBody>
            <a:bodyPr wrap="square" rtlCol="0">
              <a:spAutoFit/>
            </a:bodyPr>
            <a:lstStyle/>
            <a:p>
              <a:r>
                <a:rPr lang="en-US" dirty="0">
                  <a:solidFill>
                    <a:schemeClr val="bg1"/>
                  </a:solidFill>
                </a:rPr>
                <a:t>2</a:t>
              </a:r>
            </a:p>
          </p:txBody>
        </p:sp>
      </p:grpSp>
      <p:grpSp>
        <p:nvGrpSpPr>
          <p:cNvPr id="23" name="Group 22">
            <a:extLst>
              <a:ext uri="{FF2B5EF4-FFF2-40B4-BE49-F238E27FC236}">
                <a16:creationId xmlns:a16="http://schemas.microsoft.com/office/drawing/2014/main" id="{85B82189-EEBC-4DAF-8BE2-91108F4EEC24}"/>
              </a:ext>
            </a:extLst>
          </p:cNvPr>
          <p:cNvGrpSpPr/>
          <p:nvPr/>
        </p:nvGrpSpPr>
        <p:grpSpPr>
          <a:xfrm>
            <a:off x="1101648" y="3320878"/>
            <a:ext cx="464344" cy="461665"/>
            <a:chOff x="1607345" y="1187688"/>
            <a:chExt cx="464344" cy="461665"/>
          </a:xfrm>
        </p:grpSpPr>
        <p:sp>
          <p:nvSpPr>
            <p:cNvPr id="24" name="Oval 23">
              <a:extLst>
                <a:ext uri="{FF2B5EF4-FFF2-40B4-BE49-F238E27FC236}">
                  <a16:creationId xmlns:a16="http://schemas.microsoft.com/office/drawing/2014/main" id="{DFFFE022-7EE4-4403-8E3A-C7F3F237828F}"/>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C989EC0-26EF-4223-886B-1A7402DF5783}"/>
                </a:ext>
              </a:extLst>
            </p:cNvPr>
            <p:cNvSpPr txBox="1"/>
            <p:nvPr/>
          </p:nvSpPr>
          <p:spPr>
            <a:xfrm>
              <a:off x="1693070" y="1233854"/>
              <a:ext cx="292894" cy="369332"/>
            </a:xfrm>
            <a:prstGeom prst="rect">
              <a:avLst/>
            </a:prstGeom>
            <a:noFill/>
          </p:spPr>
          <p:txBody>
            <a:bodyPr wrap="square" rtlCol="0">
              <a:spAutoFit/>
            </a:bodyPr>
            <a:lstStyle/>
            <a:p>
              <a:r>
                <a:rPr lang="en-US" dirty="0">
                  <a:solidFill>
                    <a:schemeClr val="bg1"/>
                  </a:solidFill>
                </a:rPr>
                <a:t>3</a:t>
              </a:r>
            </a:p>
          </p:txBody>
        </p:sp>
      </p:grpSp>
      <p:grpSp>
        <p:nvGrpSpPr>
          <p:cNvPr id="26" name="Group 25">
            <a:extLst>
              <a:ext uri="{FF2B5EF4-FFF2-40B4-BE49-F238E27FC236}">
                <a16:creationId xmlns:a16="http://schemas.microsoft.com/office/drawing/2014/main" id="{306D677A-3658-4C89-9EC5-C656C236F01E}"/>
              </a:ext>
            </a:extLst>
          </p:cNvPr>
          <p:cNvGrpSpPr/>
          <p:nvPr/>
        </p:nvGrpSpPr>
        <p:grpSpPr>
          <a:xfrm>
            <a:off x="1911273" y="4408026"/>
            <a:ext cx="464344" cy="461665"/>
            <a:chOff x="1607345" y="1187688"/>
            <a:chExt cx="464344" cy="461665"/>
          </a:xfrm>
        </p:grpSpPr>
        <p:sp>
          <p:nvSpPr>
            <p:cNvPr id="27" name="Oval 26">
              <a:extLst>
                <a:ext uri="{FF2B5EF4-FFF2-40B4-BE49-F238E27FC236}">
                  <a16:creationId xmlns:a16="http://schemas.microsoft.com/office/drawing/2014/main" id="{D5F65912-E77B-4209-97CD-3F6CD2AA41A2}"/>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159FDB6-5A27-47F7-A18C-F5FF86EFF338}"/>
                </a:ext>
              </a:extLst>
            </p:cNvPr>
            <p:cNvSpPr txBox="1"/>
            <p:nvPr/>
          </p:nvSpPr>
          <p:spPr>
            <a:xfrm>
              <a:off x="1693070" y="1233854"/>
              <a:ext cx="292894" cy="369332"/>
            </a:xfrm>
            <a:prstGeom prst="rect">
              <a:avLst/>
            </a:prstGeom>
            <a:noFill/>
          </p:spPr>
          <p:txBody>
            <a:bodyPr wrap="square" rtlCol="0">
              <a:spAutoFit/>
            </a:bodyPr>
            <a:lstStyle/>
            <a:p>
              <a:r>
                <a:rPr lang="en-US" dirty="0">
                  <a:solidFill>
                    <a:schemeClr val="bg1"/>
                  </a:solidFill>
                </a:rPr>
                <a:t>4</a:t>
              </a:r>
            </a:p>
          </p:txBody>
        </p:sp>
      </p:grpSp>
      <p:grpSp>
        <p:nvGrpSpPr>
          <p:cNvPr id="29" name="Group 28">
            <a:extLst>
              <a:ext uri="{FF2B5EF4-FFF2-40B4-BE49-F238E27FC236}">
                <a16:creationId xmlns:a16="http://schemas.microsoft.com/office/drawing/2014/main" id="{A111A72B-8497-4162-B0DB-E8DE58652764}"/>
              </a:ext>
            </a:extLst>
          </p:cNvPr>
          <p:cNvGrpSpPr/>
          <p:nvPr/>
        </p:nvGrpSpPr>
        <p:grpSpPr>
          <a:xfrm>
            <a:off x="2976259" y="5381219"/>
            <a:ext cx="464344" cy="461665"/>
            <a:chOff x="1607345" y="1187688"/>
            <a:chExt cx="464344" cy="461665"/>
          </a:xfrm>
        </p:grpSpPr>
        <p:sp>
          <p:nvSpPr>
            <p:cNvPr id="30" name="Oval 29">
              <a:extLst>
                <a:ext uri="{FF2B5EF4-FFF2-40B4-BE49-F238E27FC236}">
                  <a16:creationId xmlns:a16="http://schemas.microsoft.com/office/drawing/2014/main" id="{94D99755-A490-4B46-8A67-C0DA70D2D1F5}"/>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13A5BEC-656F-43C4-A74B-09883A45E67F}"/>
                </a:ext>
              </a:extLst>
            </p:cNvPr>
            <p:cNvSpPr txBox="1"/>
            <p:nvPr/>
          </p:nvSpPr>
          <p:spPr>
            <a:xfrm>
              <a:off x="1693070" y="1233854"/>
              <a:ext cx="292894" cy="369332"/>
            </a:xfrm>
            <a:prstGeom prst="rect">
              <a:avLst/>
            </a:prstGeom>
            <a:noFill/>
          </p:spPr>
          <p:txBody>
            <a:bodyPr wrap="square" rtlCol="0">
              <a:spAutoFit/>
            </a:bodyPr>
            <a:lstStyle/>
            <a:p>
              <a:r>
                <a:rPr lang="en-US" dirty="0">
                  <a:solidFill>
                    <a:schemeClr val="bg1"/>
                  </a:solidFill>
                </a:rPr>
                <a:t>5</a:t>
              </a:r>
            </a:p>
          </p:txBody>
        </p:sp>
      </p:grpSp>
      <p:grpSp>
        <p:nvGrpSpPr>
          <p:cNvPr id="32" name="Group 31">
            <a:extLst>
              <a:ext uri="{FF2B5EF4-FFF2-40B4-BE49-F238E27FC236}">
                <a16:creationId xmlns:a16="http://schemas.microsoft.com/office/drawing/2014/main" id="{37F8F1DE-48DC-4D5B-84A9-791319136A92}"/>
              </a:ext>
            </a:extLst>
          </p:cNvPr>
          <p:cNvGrpSpPr/>
          <p:nvPr/>
        </p:nvGrpSpPr>
        <p:grpSpPr>
          <a:xfrm>
            <a:off x="6373414" y="5400160"/>
            <a:ext cx="464344" cy="461665"/>
            <a:chOff x="1607345" y="1187688"/>
            <a:chExt cx="464344" cy="461665"/>
          </a:xfrm>
        </p:grpSpPr>
        <p:sp>
          <p:nvSpPr>
            <p:cNvPr id="33" name="Oval 32">
              <a:extLst>
                <a:ext uri="{FF2B5EF4-FFF2-40B4-BE49-F238E27FC236}">
                  <a16:creationId xmlns:a16="http://schemas.microsoft.com/office/drawing/2014/main" id="{03EF25C8-1D04-477A-8349-3827A035D30C}"/>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9405515-CB25-4B60-92BA-E44EAF53921C}"/>
                </a:ext>
              </a:extLst>
            </p:cNvPr>
            <p:cNvSpPr txBox="1"/>
            <p:nvPr/>
          </p:nvSpPr>
          <p:spPr>
            <a:xfrm>
              <a:off x="1693070" y="1233854"/>
              <a:ext cx="292894" cy="369332"/>
            </a:xfrm>
            <a:prstGeom prst="rect">
              <a:avLst/>
            </a:prstGeom>
            <a:noFill/>
          </p:spPr>
          <p:txBody>
            <a:bodyPr wrap="square" rtlCol="0">
              <a:spAutoFit/>
            </a:bodyPr>
            <a:lstStyle/>
            <a:p>
              <a:r>
                <a:rPr lang="en-US" dirty="0">
                  <a:solidFill>
                    <a:schemeClr val="bg1"/>
                  </a:solidFill>
                </a:rPr>
                <a:t>6</a:t>
              </a:r>
            </a:p>
          </p:txBody>
        </p:sp>
      </p:grpSp>
      <p:grpSp>
        <p:nvGrpSpPr>
          <p:cNvPr id="35" name="Group 34">
            <a:extLst>
              <a:ext uri="{FF2B5EF4-FFF2-40B4-BE49-F238E27FC236}">
                <a16:creationId xmlns:a16="http://schemas.microsoft.com/office/drawing/2014/main" id="{210B608C-6447-47A8-837B-08F44B3F04A6}"/>
              </a:ext>
            </a:extLst>
          </p:cNvPr>
          <p:cNvGrpSpPr/>
          <p:nvPr/>
        </p:nvGrpSpPr>
        <p:grpSpPr>
          <a:xfrm>
            <a:off x="7750283" y="4315693"/>
            <a:ext cx="464344" cy="461665"/>
            <a:chOff x="1607345" y="1187688"/>
            <a:chExt cx="464344" cy="461665"/>
          </a:xfrm>
        </p:grpSpPr>
        <p:sp>
          <p:nvSpPr>
            <p:cNvPr id="36" name="Oval 35">
              <a:extLst>
                <a:ext uri="{FF2B5EF4-FFF2-40B4-BE49-F238E27FC236}">
                  <a16:creationId xmlns:a16="http://schemas.microsoft.com/office/drawing/2014/main" id="{33D11ECE-F21B-455A-BE0E-3E955CD921B7}"/>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772151A-AB0F-4F63-8547-320DEAE364C1}"/>
                </a:ext>
              </a:extLst>
            </p:cNvPr>
            <p:cNvSpPr txBox="1"/>
            <p:nvPr/>
          </p:nvSpPr>
          <p:spPr>
            <a:xfrm>
              <a:off x="1693070" y="1233854"/>
              <a:ext cx="292894" cy="369332"/>
            </a:xfrm>
            <a:prstGeom prst="rect">
              <a:avLst/>
            </a:prstGeom>
            <a:noFill/>
          </p:spPr>
          <p:txBody>
            <a:bodyPr wrap="square" rtlCol="0">
              <a:spAutoFit/>
            </a:bodyPr>
            <a:lstStyle/>
            <a:p>
              <a:r>
                <a:rPr lang="en-US" dirty="0">
                  <a:solidFill>
                    <a:schemeClr val="bg1"/>
                  </a:solidFill>
                </a:rPr>
                <a:t>7</a:t>
              </a:r>
            </a:p>
          </p:txBody>
        </p:sp>
      </p:grpSp>
      <p:grpSp>
        <p:nvGrpSpPr>
          <p:cNvPr id="38" name="Group 37">
            <a:extLst>
              <a:ext uri="{FF2B5EF4-FFF2-40B4-BE49-F238E27FC236}">
                <a16:creationId xmlns:a16="http://schemas.microsoft.com/office/drawing/2014/main" id="{9969B461-2BFA-43FA-9088-DE7794EE8103}"/>
              </a:ext>
            </a:extLst>
          </p:cNvPr>
          <p:cNvGrpSpPr/>
          <p:nvPr/>
        </p:nvGrpSpPr>
        <p:grpSpPr>
          <a:xfrm>
            <a:off x="8607717" y="3209705"/>
            <a:ext cx="464344" cy="461665"/>
            <a:chOff x="1607345" y="1187688"/>
            <a:chExt cx="464344" cy="461665"/>
          </a:xfrm>
        </p:grpSpPr>
        <p:sp>
          <p:nvSpPr>
            <p:cNvPr id="39" name="Oval 38">
              <a:extLst>
                <a:ext uri="{FF2B5EF4-FFF2-40B4-BE49-F238E27FC236}">
                  <a16:creationId xmlns:a16="http://schemas.microsoft.com/office/drawing/2014/main" id="{71DC91F8-8DB2-43E8-AF37-F38BF6F497FC}"/>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7BC3E2E-FEE4-44F9-9E41-154FAF5E2816}"/>
                </a:ext>
              </a:extLst>
            </p:cNvPr>
            <p:cNvSpPr txBox="1"/>
            <p:nvPr/>
          </p:nvSpPr>
          <p:spPr>
            <a:xfrm>
              <a:off x="1693070" y="1233854"/>
              <a:ext cx="292894" cy="369332"/>
            </a:xfrm>
            <a:prstGeom prst="rect">
              <a:avLst/>
            </a:prstGeom>
            <a:noFill/>
          </p:spPr>
          <p:txBody>
            <a:bodyPr wrap="square" rtlCol="0">
              <a:spAutoFit/>
            </a:bodyPr>
            <a:lstStyle/>
            <a:p>
              <a:r>
                <a:rPr lang="en-US" dirty="0">
                  <a:solidFill>
                    <a:schemeClr val="bg1"/>
                  </a:solidFill>
                </a:rPr>
                <a:t>8</a:t>
              </a:r>
            </a:p>
          </p:txBody>
        </p:sp>
      </p:grpSp>
      <p:grpSp>
        <p:nvGrpSpPr>
          <p:cNvPr id="41" name="Group 40">
            <a:extLst>
              <a:ext uri="{FF2B5EF4-FFF2-40B4-BE49-F238E27FC236}">
                <a16:creationId xmlns:a16="http://schemas.microsoft.com/office/drawing/2014/main" id="{60C95735-1AC3-4D08-B1C2-9F055988A284}"/>
              </a:ext>
            </a:extLst>
          </p:cNvPr>
          <p:cNvGrpSpPr/>
          <p:nvPr/>
        </p:nvGrpSpPr>
        <p:grpSpPr>
          <a:xfrm>
            <a:off x="8054833" y="2110928"/>
            <a:ext cx="464344" cy="461665"/>
            <a:chOff x="1607345" y="1187688"/>
            <a:chExt cx="464344" cy="461665"/>
          </a:xfrm>
        </p:grpSpPr>
        <p:sp>
          <p:nvSpPr>
            <p:cNvPr id="42" name="Oval 41">
              <a:extLst>
                <a:ext uri="{FF2B5EF4-FFF2-40B4-BE49-F238E27FC236}">
                  <a16:creationId xmlns:a16="http://schemas.microsoft.com/office/drawing/2014/main" id="{CE40C082-501D-48AA-898E-FC7A92AAC172}"/>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E8CB473-4702-45AA-B92D-6AC1D1B179B0}"/>
                </a:ext>
              </a:extLst>
            </p:cNvPr>
            <p:cNvSpPr txBox="1"/>
            <p:nvPr/>
          </p:nvSpPr>
          <p:spPr>
            <a:xfrm>
              <a:off x="1693070" y="1233854"/>
              <a:ext cx="292894" cy="369332"/>
            </a:xfrm>
            <a:prstGeom prst="rect">
              <a:avLst/>
            </a:prstGeom>
            <a:noFill/>
          </p:spPr>
          <p:txBody>
            <a:bodyPr wrap="square" rtlCol="0">
              <a:spAutoFit/>
            </a:bodyPr>
            <a:lstStyle/>
            <a:p>
              <a:r>
                <a:rPr lang="en-US" dirty="0">
                  <a:solidFill>
                    <a:schemeClr val="bg1"/>
                  </a:solidFill>
                </a:rPr>
                <a:t>9</a:t>
              </a:r>
            </a:p>
          </p:txBody>
        </p:sp>
      </p:grpSp>
      <p:grpSp>
        <p:nvGrpSpPr>
          <p:cNvPr id="44" name="Group 43">
            <a:extLst>
              <a:ext uri="{FF2B5EF4-FFF2-40B4-BE49-F238E27FC236}">
                <a16:creationId xmlns:a16="http://schemas.microsoft.com/office/drawing/2014/main" id="{4FA6BD87-BCAE-4A52-92F7-D1141AD19474}"/>
              </a:ext>
            </a:extLst>
          </p:cNvPr>
          <p:cNvGrpSpPr/>
          <p:nvPr/>
        </p:nvGrpSpPr>
        <p:grpSpPr>
          <a:xfrm>
            <a:off x="6685614" y="1041249"/>
            <a:ext cx="464344" cy="461665"/>
            <a:chOff x="1607345" y="1187688"/>
            <a:chExt cx="464344" cy="461665"/>
          </a:xfrm>
        </p:grpSpPr>
        <p:sp>
          <p:nvSpPr>
            <p:cNvPr id="45" name="Oval 44">
              <a:extLst>
                <a:ext uri="{FF2B5EF4-FFF2-40B4-BE49-F238E27FC236}">
                  <a16:creationId xmlns:a16="http://schemas.microsoft.com/office/drawing/2014/main" id="{0B7AB1C9-394B-4FE0-90E9-18A3D369E3B2}"/>
                </a:ext>
              </a:extLst>
            </p:cNvPr>
            <p:cNvSpPr/>
            <p:nvPr/>
          </p:nvSpPr>
          <p:spPr>
            <a:xfrm>
              <a:off x="1607345" y="1187688"/>
              <a:ext cx="464344" cy="4616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F5072A5-5E21-45F4-B9A7-37C5C6EF54E5}"/>
                </a:ext>
              </a:extLst>
            </p:cNvPr>
            <p:cNvSpPr txBox="1"/>
            <p:nvPr/>
          </p:nvSpPr>
          <p:spPr>
            <a:xfrm>
              <a:off x="1607345" y="1233854"/>
              <a:ext cx="464344" cy="369332"/>
            </a:xfrm>
            <a:prstGeom prst="rect">
              <a:avLst/>
            </a:prstGeom>
            <a:noFill/>
          </p:spPr>
          <p:txBody>
            <a:bodyPr wrap="square" rtlCol="0">
              <a:spAutoFit/>
            </a:bodyPr>
            <a:lstStyle/>
            <a:p>
              <a:r>
                <a:rPr lang="en-US" dirty="0">
                  <a:solidFill>
                    <a:schemeClr val="bg1"/>
                  </a:solidFill>
                </a:rPr>
                <a:t>10</a:t>
              </a:r>
            </a:p>
          </p:txBody>
        </p:sp>
      </p:grpSp>
    </p:spTree>
    <p:extLst>
      <p:ext uri="{BB962C8B-B14F-4D97-AF65-F5344CB8AC3E}">
        <p14:creationId xmlns:p14="http://schemas.microsoft.com/office/powerpoint/2010/main" val="3928238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AF9EF9-C917-4C9A-85FE-1A181512CEF9}"/>
              </a:ext>
            </a:extLst>
          </p:cNvPr>
          <p:cNvSpPr>
            <a:spLocks noGrp="1"/>
          </p:cNvSpPr>
          <p:nvPr>
            <p:ph type="sldNum" sz="quarter" idx="12"/>
          </p:nvPr>
        </p:nvSpPr>
        <p:spPr/>
        <p:txBody>
          <a:bodyPr/>
          <a:lstStyle/>
          <a:p>
            <a:fld id="{3B917CB5-27BD-4ECA-9D86-80D4B900A204}" type="slidenum">
              <a:rPr lang="en-US" smtClean="0"/>
              <a:t>8</a:t>
            </a:fld>
            <a:endParaRPr lang="en-US"/>
          </a:p>
        </p:txBody>
      </p:sp>
      <p:sp>
        <p:nvSpPr>
          <p:cNvPr id="4" name="TextBox 3">
            <a:extLst>
              <a:ext uri="{FF2B5EF4-FFF2-40B4-BE49-F238E27FC236}">
                <a16:creationId xmlns:a16="http://schemas.microsoft.com/office/drawing/2014/main" id="{71800253-5572-47FC-8722-1C015B8F15DF}"/>
              </a:ext>
            </a:extLst>
          </p:cNvPr>
          <p:cNvSpPr txBox="1"/>
          <p:nvPr/>
        </p:nvSpPr>
        <p:spPr>
          <a:xfrm>
            <a:off x="602457" y="1849616"/>
            <a:ext cx="11299032" cy="4222053"/>
          </a:xfrm>
          <a:prstGeom prst="rect">
            <a:avLst/>
          </a:prstGeom>
          <a:noFill/>
        </p:spPr>
        <p:txBody>
          <a:bodyPr wrap="square" rtlCol="0">
            <a:spAutoFit/>
          </a:bodyPr>
          <a:lstStyle/>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未来数据中心一个进化方向是硬件</a:t>
            </a:r>
            <a:r>
              <a:rPr lang="en-US" sz="1800" dirty="0">
                <a:effectLst/>
                <a:latin typeface="Calibri" panose="020F0502020204030204" pitchFamily="34" charset="0"/>
                <a:ea typeface="SimSun" panose="02010600030101010101" pitchFamily="2" charset="-122"/>
                <a:cs typeface="Times New Roman" panose="02020603050405020304" pitchFamily="18" charset="0"/>
              </a:rPr>
              <a:t>offload</a:t>
            </a:r>
            <a:r>
              <a:rPr lang="zh-CN" sz="1800" dirty="0">
                <a:effectLst/>
                <a:latin typeface="Calibri" panose="020F0502020204030204" pitchFamily="34" charset="0"/>
                <a:ea typeface="SimSun" panose="02010600030101010101" pitchFamily="2" charset="-122"/>
                <a:cs typeface="Times New Roman" panose="02020603050405020304" pitchFamily="18" charset="0"/>
              </a:rPr>
              <a:t>模板化定制化提高效率降低成本，另一个方向是软件定义提高敏捷度，同时对解决方案硬件加速。但</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两个方向未来会互相融合</a:t>
            </a:r>
            <a:r>
              <a:rPr lang="zh-CN" sz="1800" dirty="0">
                <a:effectLst/>
                <a:latin typeface="Calibri" panose="020F0502020204030204" pitchFamily="34" charset="0"/>
                <a:ea typeface="SimSun" panose="02010600030101010101" pitchFamily="2" charset="-122"/>
                <a:cs typeface="Times New Roman" panose="02020603050405020304" pitchFamily="18" charset="0"/>
              </a:rPr>
              <a:t>。比如，一个同时包含软件化</a:t>
            </a:r>
            <a:r>
              <a:rPr lang="en-US" sz="1800" dirty="0">
                <a:effectLst/>
                <a:latin typeface="Calibri" panose="020F0502020204030204" pitchFamily="34" charset="0"/>
                <a:ea typeface="SimSun" panose="02010600030101010101" pitchFamily="2" charset="-122"/>
                <a:cs typeface="Times New Roman" panose="02020603050405020304" pitchFamily="18" charset="0"/>
              </a:rPr>
              <a:t>DC</a:t>
            </a:r>
            <a:r>
              <a:rPr lang="zh-CN" sz="1800" dirty="0">
                <a:effectLst/>
                <a:latin typeface="Calibri" panose="020F0502020204030204" pitchFamily="34" charset="0"/>
                <a:ea typeface="SimSun" panose="02010600030101010101" pitchFamily="2" charset="-122"/>
                <a:cs typeface="Times New Roman" panose="02020603050405020304" pitchFamily="18" charset="0"/>
              </a:rPr>
              <a:t>和硬件方案加速的基础设施方案能够提供敏捷度和性能。</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数据中心的用户看重软件服务质量和生态，</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硬件差异化是未来提供更好服务和</a:t>
            </a:r>
            <a:r>
              <a:rPr lang="en-US"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ROI</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的核心竞争力</a:t>
            </a:r>
            <a:r>
              <a:rPr lang="zh-CN" sz="1800" dirty="0">
                <a:effectLst/>
                <a:latin typeface="Calibri" panose="020F0502020204030204" pitchFamily="34" charset="0"/>
                <a:ea typeface="SimSun" panose="02010600030101010101" pitchFamily="2" charset="-122"/>
                <a:cs typeface="Times New Roman" panose="02020603050405020304" pitchFamily="18" charset="0"/>
              </a:rPr>
              <a:t>。比如，量化不同平台的</a:t>
            </a:r>
            <a:r>
              <a:rPr lang="en-US" sz="1800" dirty="0">
                <a:effectLst/>
                <a:latin typeface="Calibri" panose="020F0502020204030204" pitchFamily="34" charset="0"/>
                <a:ea typeface="SimSun" panose="02010600030101010101" pitchFamily="2" charset="-122"/>
                <a:cs typeface="Times New Roman" panose="02020603050405020304" pitchFamily="18" charset="0"/>
              </a:rPr>
              <a:t>ROI</a:t>
            </a:r>
            <a:r>
              <a:rPr lang="zh-CN" sz="1800" dirty="0">
                <a:effectLst/>
                <a:latin typeface="Calibri" panose="020F0502020204030204" pitchFamily="34" charset="0"/>
                <a:ea typeface="SimSun" panose="02010600030101010101" pitchFamily="2" charset="-122"/>
                <a:cs typeface="Times New Roman" panose="02020603050405020304" pitchFamily="18" charset="0"/>
              </a:rPr>
              <a:t>。在服务化发放的前提下，一个能够增加提供商</a:t>
            </a:r>
            <a:r>
              <a:rPr lang="en-US" sz="1800" dirty="0">
                <a:effectLst/>
                <a:latin typeface="Calibri" panose="020F0502020204030204" pitchFamily="34" charset="0"/>
                <a:ea typeface="SimSun" panose="02010600030101010101" pitchFamily="2" charset="-122"/>
                <a:cs typeface="Times New Roman" panose="02020603050405020304" pitchFamily="18" charset="0"/>
              </a:rPr>
              <a:t>ROI</a:t>
            </a:r>
            <a:r>
              <a:rPr lang="zh-CN" sz="1800" dirty="0">
                <a:effectLst/>
                <a:latin typeface="Calibri" panose="020F0502020204030204" pitchFamily="34" charset="0"/>
                <a:ea typeface="SimSun" panose="02010600030101010101" pitchFamily="2" charset="-122"/>
                <a:cs typeface="Times New Roman" panose="02020603050405020304" pitchFamily="18" charset="0"/>
              </a:rPr>
              <a:t>的平台就会提高利润率。而硬件的差异化能保证客户的</a:t>
            </a:r>
            <a:r>
              <a:rPr lang="en-US" sz="1800" dirty="0">
                <a:effectLst/>
                <a:latin typeface="Calibri" panose="020F0502020204030204" pitchFamily="34" charset="0"/>
                <a:ea typeface="SimSun" panose="02010600030101010101" pitchFamily="2" charset="-122"/>
                <a:cs typeface="Times New Roman" panose="02020603050405020304" pitchFamily="18" charset="0"/>
              </a:rPr>
              <a:t>SLO</a:t>
            </a:r>
            <a:r>
              <a:rPr lang="zh-CN" sz="1800" dirty="0">
                <a:effectLst/>
                <a:latin typeface="Calibri" panose="020F0502020204030204" pitchFamily="34" charset="0"/>
                <a:ea typeface="SimSun" panose="02010600030101010101" pitchFamily="2" charset="-122"/>
                <a:cs typeface="Times New Roman" panose="02020603050405020304" pitchFamily="18" charset="0"/>
              </a:rPr>
              <a: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数据中心也越来越注重</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敏捷度，并以服务化的方式提供</a:t>
            </a:r>
            <a:r>
              <a:rPr lang="zh-CN" sz="1800" dirty="0">
                <a:effectLst/>
                <a:latin typeface="Calibri" panose="020F0502020204030204" pitchFamily="34" charset="0"/>
                <a:ea typeface="SimSun" panose="02010600030101010101" pitchFamily="2" charset="-122"/>
                <a:cs typeface="Times New Roman" panose="02020603050405020304" pitchFamily="18" charset="0"/>
              </a:rPr>
              <a:t>。比如，用户的诉求是能够挑选所需要的服务，并且这些服务可能是不断变化的。如果客户要求在一小时内变更不同服务间的分布情况，作为供应商如何低成本的满足？</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latin typeface="Calibri" panose="020F0502020204030204" pitchFamily="34" charset="0"/>
                <a:ea typeface="SimSun" panose="02010600030101010101" pitchFamily="2" charset="-122"/>
                <a:cs typeface="Times New Roman" panose="02020603050405020304" pitchFamily="18" charset="0"/>
              </a:rPr>
              <a:t>数据中心使用率和机架密度要提高，</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单位能耗要降低</a:t>
            </a:r>
            <a:r>
              <a:rPr lang="zh-CN" sz="1800" dirty="0">
                <a:effectLst/>
                <a:latin typeface="Calibri" panose="020F0502020204030204" pitchFamily="34" charset="0"/>
                <a:ea typeface="SimSun" panose="02010600030101010101" pitchFamily="2" charset="-122"/>
                <a:cs typeface="Times New Roman" panose="02020603050405020304" pitchFamily="18" charset="0"/>
              </a:rPr>
              <a:t>。比如，在满足用户</a:t>
            </a:r>
            <a:r>
              <a:rPr lang="en-US" sz="1800" dirty="0">
                <a:effectLst/>
                <a:latin typeface="Calibri" panose="020F0502020204030204" pitchFamily="34" charset="0"/>
                <a:ea typeface="SimSun" panose="02010600030101010101" pitchFamily="2" charset="-122"/>
                <a:cs typeface="Times New Roman" panose="02020603050405020304" pitchFamily="18" charset="0"/>
              </a:rPr>
              <a:t>SLO</a:t>
            </a:r>
            <a:r>
              <a:rPr lang="zh-CN" sz="1800" dirty="0">
                <a:effectLst/>
                <a:latin typeface="Calibri" panose="020F0502020204030204" pitchFamily="34" charset="0"/>
                <a:ea typeface="SimSun" panose="02010600030101010101" pitchFamily="2" charset="-122"/>
                <a:cs typeface="Times New Roman" panose="02020603050405020304" pitchFamily="18" charset="0"/>
              </a:rPr>
              <a:t>的前提下，节能减低采用低功耗设备，在服务化模式下成为一个管理问题。</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支持跨界基础设施层面的互联互通，和数据及应用的跨界流动</a:t>
            </a:r>
            <a:r>
              <a:rPr lang="zh-CN" sz="1800" dirty="0">
                <a:effectLst/>
                <a:latin typeface="Calibri" panose="020F0502020204030204" pitchFamily="34" charset="0"/>
                <a:ea typeface="SimSun" panose="02010600030101010101" pitchFamily="2" charset="-122"/>
                <a:cs typeface="Times New Roman" panose="02020603050405020304" pitchFamily="18" charset="0"/>
              </a:rPr>
              <a:t>。</a:t>
            </a: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和边缘以及云的数据流动和应用搬迁。比如，能力构建支持和兼容业界的头部平台，以及大量的第三方软件生态支持。</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5" name="Title 1">
            <a:extLst>
              <a:ext uri="{FF2B5EF4-FFF2-40B4-BE49-F238E27FC236}">
                <a16:creationId xmlns:a16="http://schemas.microsoft.com/office/drawing/2014/main" id="{4C36AFA9-EEC1-4C6A-BF60-62654A63F69D}"/>
              </a:ext>
            </a:extLst>
          </p:cNvPr>
          <p:cNvSpPr>
            <a:spLocks noGrp="1"/>
          </p:cNvSpPr>
          <p:nvPr>
            <p:ph type="title"/>
          </p:nvPr>
        </p:nvSpPr>
        <p:spPr>
          <a:xfrm>
            <a:off x="838200" y="365125"/>
            <a:ext cx="10515600" cy="1325563"/>
          </a:xfrm>
        </p:spPr>
        <p:txBody>
          <a:bodyPr/>
          <a:lstStyle/>
          <a:p>
            <a:r>
              <a:rPr lang="en-US" dirty="0"/>
              <a:t>Part 1</a:t>
            </a:r>
          </a:p>
        </p:txBody>
      </p:sp>
    </p:spTree>
    <p:extLst>
      <p:ext uri="{BB962C8B-B14F-4D97-AF65-F5344CB8AC3E}">
        <p14:creationId xmlns:p14="http://schemas.microsoft.com/office/powerpoint/2010/main" val="290448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7248-B2EC-4A28-9C56-8697B5C8884A}"/>
              </a:ext>
            </a:extLst>
          </p:cNvPr>
          <p:cNvSpPr>
            <a:spLocks noGrp="1"/>
          </p:cNvSpPr>
          <p:nvPr>
            <p:ph type="title"/>
          </p:nvPr>
        </p:nvSpPr>
        <p:spPr/>
        <p:txBody>
          <a:bodyPr/>
          <a:lstStyle/>
          <a:p>
            <a:r>
              <a:rPr lang="en-US" dirty="0"/>
              <a:t>Part 2</a:t>
            </a:r>
          </a:p>
        </p:txBody>
      </p:sp>
      <p:sp>
        <p:nvSpPr>
          <p:cNvPr id="3" name="Slide Number Placeholder 2">
            <a:extLst>
              <a:ext uri="{FF2B5EF4-FFF2-40B4-BE49-F238E27FC236}">
                <a16:creationId xmlns:a16="http://schemas.microsoft.com/office/drawing/2014/main" id="{51D49ED4-AB17-47E8-B6D9-84C2FB78E1A0}"/>
              </a:ext>
            </a:extLst>
          </p:cNvPr>
          <p:cNvSpPr>
            <a:spLocks noGrp="1"/>
          </p:cNvSpPr>
          <p:nvPr>
            <p:ph type="sldNum" sz="quarter" idx="12"/>
          </p:nvPr>
        </p:nvSpPr>
        <p:spPr/>
        <p:txBody>
          <a:bodyPr/>
          <a:lstStyle/>
          <a:p>
            <a:fld id="{3B917CB5-27BD-4ECA-9D86-80D4B900A204}" type="slidenum">
              <a:rPr lang="en-US" smtClean="0"/>
              <a:t>9</a:t>
            </a:fld>
            <a:endParaRPr lang="en-US"/>
          </a:p>
        </p:txBody>
      </p:sp>
      <p:sp>
        <p:nvSpPr>
          <p:cNvPr id="5" name="TextBox 4">
            <a:extLst>
              <a:ext uri="{FF2B5EF4-FFF2-40B4-BE49-F238E27FC236}">
                <a16:creationId xmlns:a16="http://schemas.microsoft.com/office/drawing/2014/main" id="{5E34634B-D285-4EE6-8419-94B57496FA9B}"/>
              </a:ext>
            </a:extLst>
          </p:cNvPr>
          <p:cNvSpPr txBox="1"/>
          <p:nvPr/>
        </p:nvSpPr>
        <p:spPr>
          <a:xfrm>
            <a:off x="838200" y="2058015"/>
            <a:ext cx="10448925" cy="2741969"/>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startAt="6"/>
            </a:pPr>
            <a:r>
              <a:rPr lang="zh-CN" sz="1800" dirty="0">
                <a:effectLst/>
                <a:latin typeface="Calibri" panose="020F0502020204030204" pitchFamily="34" charset="0"/>
                <a:ea typeface="SimSun" panose="02010600030101010101" pitchFamily="2" charset="-122"/>
                <a:cs typeface="Times New Roman" panose="02020603050405020304" pitchFamily="18" charset="0"/>
              </a:rPr>
              <a:t>提供</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业界通用的云原生</a:t>
            </a:r>
            <a:r>
              <a:rPr lang="en-US" sz="1800" dirty="0" err="1">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DevSecOps</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服务以及数据服务</a:t>
            </a:r>
            <a:r>
              <a:rPr lang="zh-CN" sz="1800" dirty="0">
                <a:effectLst/>
                <a:latin typeface="Calibri" panose="020F0502020204030204" pitchFamily="34" charset="0"/>
                <a:ea typeface="SimSun" panose="02010600030101010101" pitchFamily="2" charset="-122"/>
                <a:cs typeface="Times New Roman" panose="02020603050405020304" pitchFamily="18" charset="0"/>
              </a:rPr>
              <a:t>。比如，全套的云原生环境服务，包括开源的和第三方软件。数据服务包扩数据库，大数据，以及数据共享等等。</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startAt="6"/>
            </a:pP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边缘应用和边缘数据</a:t>
            </a:r>
            <a:r>
              <a:rPr lang="zh-CN" sz="1800" dirty="0">
                <a:effectLst/>
                <a:latin typeface="Calibri" panose="020F0502020204030204" pitchFamily="34" charset="0"/>
                <a:ea typeface="SimSun" panose="02010600030101010101" pitchFamily="2" charset="-122"/>
                <a:cs typeface="Times New Roman" panose="02020603050405020304" pitchFamily="18" charset="0"/>
              </a:rPr>
              <a:t>中心正在快速增长，产生新的趋势。比如，边缘新应用的接入和部署问题。数据服务在边缘的形态和</a:t>
            </a:r>
            <a:r>
              <a:rPr lang="en-US" sz="1800" dirty="0">
                <a:effectLst/>
                <a:latin typeface="Calibri" panose="020F0502020204030204" pitchFamily="34" charset="0"/>
                <a:ea typeface="SimSun" panose="02010600030101010101" pitchFamily="2" charset="-122"/>
                <a:cs typeface="Times New Roman" panose="02020603050405020304" pitchFamily="18" charset="0"/>
              </a:rPr>
              <a:t>ROI</a:t>
            </a:r>
            <a:r>
              <a:rPr lang="zh-CN" sz="1800" dirty="0">
                <a:effectLst/>
                <a:latin typeface="Calibri" panose="020F0502020204030204" pitchFamily="34" charset="0"/>
                <a:ea typeface="SimSun" panose="02010600030101010101" pitchFamily="2" charset="-122"/>
                <a:cs typeface="Times New Roman" panose="02020603050405020304" pitchFamily="18" charset="0"/>
              </a:rPr>
              <a: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startAt="6"/>
            </a:pPr>
            <a:r>
              <a:rPr lang="zh-CN" sz="1800" dirty="0">
                <a:effectLst/>
                <a:latin typeface="Calibri" panose="020F0502020204030204" pitchFamily="34" charset="0"/>
                <a:ea typeface="SimSun" panose="02010600030101010101" pitchFamily="2" charset="-122"/>
                <a:cs typeface="Times New Roman" panose="02020603050405020304" pitchFamily="18" charset="0"/>
              </a:rPr>
              <a:t>继续</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智能与自动化的数据中心运维</a:t>
            </a:r>
            <a:r>
              <a:rPr lang="zh-CN" sz="1800" dirty="0">
                <a:effectLst/>
                <a:latin typeface="Calibri" panose="020F0502020204030204" pitchFamily="34" charset="0"/>
                <a:ea typeface="SimSun" panose="02010600030101010101" pitchFamily="2" charset="-122"/>
                <a:cs typeface="Times New Roman" panose="02020603050405020304" pitchFamily="18" charset="0"/>
              </a:rPr>
              <a:t>，降低管理成本。比如，自动运维减低</a:t>
            </a:r>
            <a:r>
              <a:rPr lang="en-US" sz="1800" dirty="0">
                <a:effectLst/>
                <a:latin typeface="Calibri" panose="020F0502020204030204" pitchFamily="34" charset="0"/>
                <a:ea typeface="SimSun" panose="02010600030101010101" pitchFamily="2" charset="-122"/>
                <a:cs typeface="Times New Roman" panose="02020603050405020304" pitchFamily="18" charset="0"/>
              </a:rPr>
              <a:t>TCO</a:t>
            </a:r>
            <a:r>
              <a:rPr lang="zh-CN" sz="1800" dirty="0">
                <a:effectLst/>
                <a:latin typeface="Calibri" panose="020F0502020204030204" pitchFamily="34" charset="0"/>
                <a:ea typeface="SimSun" panose="02010600030101010101" pitchFamily="2" charset="-122"/>
                <a:cs typeface="Times New Roman" panose="02020603050405020304" pitchFamily="18" charset="0"/>
              </a:rPr>
              <a: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startAt="6"/>
            </a:pP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数据中心建设需要系统快速</a:t>
            </a:r>
            <a:r>
              <a:rPr lang="en-US"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scale out</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和交付能力</a:t>
            </a:r>
            <a:r>
              <a:rPr lang="zh-CN" sz="1800" dirty="0">
                <a:effectLst/>
                <a:latin typeface="Calibri" panose="020F0502020204030204" pitchFamily="34" charset="0"/>
                <a:ea typeface="SimSun" panose="02010600030101010101" pitchFamily="2" charset="-122"/>
                <a:cs typeface="Times New Roman" panose="02020603050405020304" pitchFamily="18" charset="0"/>
              </a:rPr>
              <a:t>。比如在</a:t>
            </a:r>
            <a:r>
              <a:rPr lang="en-US" sz="1800" dirty="0">
                <a:effectLst/>
                <a:latin typeface="Calibri" panose="020F0502020204030204" pitchFamily="34" charset="0"/>
                <a:ea typeface="SimSun" panose="02010600030101010101" pitchFamily="2" charset="-122"/>
                <a:cs typeface="Times New Roman" panose="02020603050405020304" pitchFamily="18" charset="0"/>
              </a:rPr>
              <a:t>on-prem</a:t>
            </a:r>
            <a:r>
              <a:rPr lang="zh-CN" sz="1800" dirty="0">
                <a:effectLst/>
                <a:latin typeface="Calibri" panose="020F0502020204030204" pitchFamily="34" charset="0"/>
                <a:ea typeface="SimSun" panose="02010600030101010101" pitchFamily="2" charset="-122"/>
                <a:cs typeface="Times New Roman" panose="02020603050405020304" pitchFamily="18" charset="0"/>
              </a:rPr>
              <a:t>服务化场景下，如何快速弹性扩容。打通物流环节，用小时级在数据中心解决容量问题。</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eriod" startAt="6"/>
            </a:pPr>
            <a:r>
              <a:rPr lang="zh-CN" sz="1800" dirty="0">
                <a:effectLst/>
                <a:latin typeface="Calibri" panose="020F0502020204030204" pitchFamily="34" charset="0"/>
                <a:ea typeface="SimSun" panose="02010600030101010101" pitchFamily="2" charset="-122"/>
                <a:cs typeface="Times New Roman" panose="02020603050405020304" pitchFamily="18" charset="0"/>
              </a:rPr>
              <a:t>数据中心用户需要</a:t>
            </a:r>
            <a:r>
              <a:rPr lang="en-US"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Pay-as-you-go</a:t>
            </a:r>
            <a:r>
              <a:rPr lang="zh-CN" sz="1800" dirty="0">
                <a:effectLst/>
                <a:highlight>
                  <a:srgbClr val="FFFF00"/>
                </a:highlight>
                <a:latin typeface="Calibri" panose="020F0502020204030204" pitchFamily="34" charset="0"/>
                <a:ea typeface="SimSun" panose="02010600030101010101" pitchFamily="2" charset="-122"/>
                <a:cs typeface="Times New Roman" panose="02020603050405020304" pitchFamily="18" charset="0"/>
              </a:rPr>
              <a:t>商业模式</a:t>
            </a:r>
            <a:r>
              <a:rPr lang="zh-CN" sz="1800" dirty="0">
                <a:effectLst/>
                <a:latin typeface="Calibri" panose="020F0502020204030204" pitchFamily="34" charset="0"/>
                <a:ea typeface="SimSun" panose="02010600030101010101" pitchFamily="2" charset="-122"/>
                <a:cs typeface="Times New Roman" panose="02020603050405020304" pitchFamily="18" charset="0"/>
              </a:rPr>
              <a:t>。比如，扩大融资能力，提供给客户</a:t>
            </a:r>
            <a:r>
              <a:rPr lang="en-US" sz="1800" dirty="0">
                <a:effectLst/>
                <a:latin typeface="Calibri" panose="020F0502020204030204" pitchFamily="34" charset="0"/>
                <a:ea typeface="SimSun" panose="02010600030101010101" pitchFamily="2" charset="-122"/>
                <a:cs typeface="Times New Roman" panose="02020603050405020304" pitchFamily="18" charset="0"/>
              </a:rPr>
              <a:t>self-provisioning</a:t>
            </a:r>
            <a:r>
              <a:rPr lang="zh-CN" sz="1800" dirty="0">
                <a:effectLst/>
                <a:latin typeface="Calibri" panose="020F0502020204030204" pitchFamily="34" charset="0"/>
                <a:ea typeface="SimSun" panose="02010600030101010101" pitchFamily="2" charset="-122"/>
                <a:cs typeface="Times New Roman" panose="02020603050405020304" pitchFamily="18" charset="0"/>
              </a:rPr>
              <a:t>和付款的通道等等。</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44662055"/>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3" ma:contentTypeDescription="Create a new document." ma:contentTypeScope="" ma:versionID="669c054437ed995580439cd4d75667e2">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74cc639e052e4ebc317b581a6ccc653a"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AA6F97-1BE2-4EE4-8AA0-AD2219761889}">
  <ds:schemaRefs>
    <ds:schemaRef ds:uri="http://schemas.microsoft.com/sharepoint/v3/contenttype/forms"/>
  </ds:schemaRefs>
</ds:datastoreItem>
</file>

<file path=customXml/itemProps2.xml><?xml version="1.0" encoding="utf-8"?>
<ds:datastoreItem xmlns:ds="http://schemas.openxmlformats.org/officeDocument/2006/customXml" ds:itemID="{D46BEEA6-69BA-4B77-8223-280F813C6B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1F01D72-385C-4C73-8F8B-1234A6A26137}">
  <ds:schemaRefs>
    <ds:schemaRef ds:uri="http://schemas.microsoft.com/office/2006/documentManagement/types"/>
    <ds:schemaRef ds:uri="http://schemas.microsoft.com/office/2006/metadata/properties"/>
    <ds:schemaRef ds:uri="http://schemas.microsoft.com/office/infopath/2007/PartnerControls"/>
    <ds:schemaRef ds:uri="e98f124e-b0bc-49a4-9f96-52185cd001a4"/>
    <ds:schemaRef ds:uri="http://www.w3.org/XML/1998/namespace"/>
    <ds:schemaRef ds:uri="http://purl.org/dc/terms/"/>
    <ds:schemaRef ds:uri="http://purl.org/dc/dcmitype/"/>
    <ds:schemaRef ds:uri="http://schemas.openxmlformats.org/package/2006/metadata/core-properties"/>
    <ds:schemaRef ds:uri="91b7cdcb-e07a-4697-9cbd-de75cc76871b"/>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28431</TotalTime>
  <Words>2740</Words>
  <Application>Microsoft Office PowerPoint</Application>
  <PresentationFormat>Widescreen</PresentationFormat>
  <Paragraphs>283</Paragraphs>
  <Slides>32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Huawei Sans</vt:lpstr>
      <vt:lpstr>Microsoft YaHei</vt:lpstr>
      <vt:lpstr>Arial</vt:lpstr>
      <vt:lpstr>Arial Black</vt:lpstr>
      <vt:lpstr>Calibri</vt:lpstr>
      <vt:lpstr>Symbol</vt:lpstr>
      <vt:lpstr>BCW</vt:lpstr>
      <vt:lpstr>On-prem DC and outlook</vt:lpstr>
      <vt:lpstr>PowerPoint Presentation</vt:lpstr>
      <vt:lpstr>On-prem DCs must evolve</vt:lpstr>
      <vt:lpstr>Enterprise lifecycles</vt:lpstr>
      <vt:lpstr>Two business models</vt:lpstr>
      <vt:lpstr>Multi-vendor/multi-cloud</vt:lpstr>
      <vt:lpstr>PowerPoint Presentation</vt:lpstr>
      <vt:lpstr>Part 1</vt:lpstr>
      <vt:lpstr>Part 2</vt:lpstr>
      <vt:lpstr>PowerPoint Presentation</vt:lpstr>
      <vt:lpstr>Summary</vt:lpstr>
      <vt:lpstr>Different sized DCs today</vt:lpstr>
      <vt:lpstr>Evolution</vt:lpstr>
      <vt:lpstr>Simplified model in PayU</vt:lpstr>
      <vt:lpstr>Challenges</vt:lpstr>
      <vt:lpstr>Predictions</vt:lpstr>
      <vt:lpstr>PowerPoint Presentation</vt:lpstr>
      <vt:lpstr>From application-centric to app-data-centric</vt:lpstr>
      <vt:lpstr>Virtualization progress</vt:lpstr>
      <vt:lpstr>Edge Revolution</vt:lpstr>
      <vt:lpstr>Real-time/near real-time processing</vt:lpstr>
      <vt:lpstr>Multi-cloud</vt:lpstr>
      <vt:lpstr>PowerPoint Presentation</vt:lpstr>
      <vt:lpstr>Mixed pools and the composable infrastructure</vt:lpstr>
      <vt:lpstr>Bundle, various forms of convergence, and xPUs</vt:lpstr>
      <vt:lpstr>Silicon customization and the merge of processing units</vt:lpstr>
      <vt:lpstr>Serverless and function-as-a-service</vt:lpstr>
      <vt:lpstr>PowerPoint Presentation</vt:lpstr>
      <vt:lpstr>Overview &amp; background from IDC numbers</vt:lpstr>
      <vt:lpstr>File and object (FOBS)</vt:lpstr>
      <vt:lpstr>Virtual SAN and HCI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Ning Wu</cp:lastModifiedBy>
  <cp:revision>1</cp:revision>
  <dcterms:created xsi:type="dcterms:W3CDTF">2022-02-14T18:28:56Z</dcterms:created>
  <dcterms:modified xsi:type="dcterms:W3CDTF">2022-05-03T22:02:40Z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0x010100F95203FBB37A2044B6A01EDE15CC450D</vt:lpwstr>
  </property>
</Properties>
</file>